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theme/theme2.xml" ContentType="application/vnd.openxmlformats-officedocument.theme+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0" r:id="rId1"/>
    <p:sldMasterId id="2147483902" r:id="rId2"/>
    <p:sldMasterId id="2147483920" r:id="rId3"/>
  </p:sldMasterIdLst>
  <p:notesMasterIdLst>
    <p:notesMasterId r:id="rId87"/>
  </p:notesMasterIdLst>
  <p:sldIdLst>
    <p:sldId id="644" r:id="rId4"/>
    <p:sldId id="657" r:id="rId5"/>
    <p:sldId id="638" r:id="rId6"/>
    <p:sldId id="633" r:id="rId7"/>
    <p:sldId id="634" r:id="rId8"/>
    <p:sldId id="635" r:id="rId9"/>
    <p:sldId id="636" r:id="rId10"/>
    <p:sldId id="497" r:id="rId11"/>
    <p:sldId id="660" r:id="rId12"/>
    <p:sldId id="658" r:id="rId13"/>
    <p:sldId id="570" r:id="rId14"/>
    <p:sldId id="597" r:id="rId15"/>
    <p:sldId id="598" r:id="rId16"/>
    <p:sldId id="572" r:id="rId17"/>
    <p:sldId id="613" r:id="rId18"/>
    <p:sldId id="617" r:id="rId19"/>
    <p:sldId id="573" r:id="rId20"/>
    <p:sldId id="618" r:id="rId21"/>
    <p:sldId id="619" r:id="rId22"/>
    <p:sldId id="659" r:id="rId23"/>
    <p:sldId id="620" r:id="rId24"/>
    <p:sldId id="632" r:id="rId25"/>
    <p:sldId id="574" r:id="rId26"/>
    <p:sldId id="600" r:id="rId27"/>
    <p:sldId id="601" r:id="rId28"/>
    <p:sldId id="602" r:id="rId29"/>
    <p:sldId id="603" r:id="rId30"/>
    <p:sldId id="590" r:id="rId31"/>
    <p:sldId id="576" r:id="rId32"/>
    <p:sldId id="592" r:id="rId33"/>
    <p:sldId id="593" r:id="rId34"/>
    <p:sldId id="591" r:id="rId35"/>
    <p:sldId id="577" r:id="rId36"/>
    <p:sldId id="589" r:id="rId37"/>
    <p:sldId id="594" r:id="rId38"/>
    <p:sldId id="639" r:id="rId39"/>
    <p:sldId id="640" r:id="rId40"/>
    <p:sldId id="596" r:id="rId41"/>
    <p:sldId id="664" r:id="rId42"/>
    <p:sldId id="595" r:id="rId43"/>
    <p:sldId id="604" r:id="rId44"/>
    <p:sldId id="578" r:id="rId45"/>
    <p:sldId id="588" r:id="rId46"/>
    <p:sldId id="631" r:id="rId47"/>
    <p:sldId id="621" r:id="rId48"/>
    <p:sldId id="575" r:id="rId49"/>
    <p:sldId id="585" r:id="rId50"/>
    <p:sldId id="622" r:id="rId51"/>
    <p:sldId id="580" r:id="rId52"/>
    <p:sldId id="581" r:id="rId53"/>
    <p:sldId id="579" r:id="rId54"/>
    <p:sldId id="587" r:id="rId55"/>
    <p:sldId id="582" r:id="rId56"/>
    <p:sldId id="610" r:id="rId57"/>
    <p:sldId id="583" r:id="rId58"/>
    <p:sldId id="611" r:id="rId59"/>
    <p:sldId id="584" r:id="rId60"/>
    <p:sldId id="627" r:id="rId61"/>
    <p:sldId id="626" r:id="rId62"/>
    <p:sldId id="614" r:id="rId63"/>
    <p:sldId id="650" r:id="rId64"/>
    <p:sldId id="651" r:id="rId65"/>
    <p:sldId id="652" r:id="rId66"/>
    <p:sldId id="653" r:id="rId67"/>
    <p:sldId id="654" r:id="rId68"/>
    <p:sldId id="665" r:id="rId69"/>
    <p:sldId id="628" r:id="rId70"/>
    <p:sldId id="629" r:id="rId71"/>
    <p:sldId id="655" r:id="rId72"/>
    <p:sldId id="630" r:id="rId73"/>
    <p:sldId id="609" r:id="rId74"/>
    <p:sldId id="599" r:id="rId75"/>
    <p:sldId id="513" r:id="rId76"/>
    <p:sldId id="663" r:id="rId77"/>
    <p:sldId id="649" r:id="rId78"/>
    <p:sldId id="661" r:id="rId79"/>
    <p:sldId id="662" r:id="rId80"/>
    <p:sldId id="623" r:id="rId81"/>
    <p:sldId id="586" r:id="rId82"/>
    <p:sldId id="569" r:id="rId83"/>
    <p:sldId id="624" r:id="rId84"/>
    <p:sldId id="656" r:id="rId85"/>
    <p:sldId id="625" r:id="rId86"/>
  </p:sldIdLst>
  <p:sldSz cx="17340263" cy="9753600"/>
  <p:notesSz cx="6858000" cy="9144000"/>
  <p:defaultTextStyle>
    <a:defPPr>
      <a:defRPr lang="nl-NL"/>
    </a:defPPr>
    <a:lvl1pPr marL="0" algn="l" defTabSz="1253763" rtl="0" eaLnBrk="1" latinLnBrk="0" hangingPunct="1">
      <a:defRPr sz="2400" kern="1200">
        <a:solidFill>
          <a:schemeClr val="tx1"/>
        </a:solidFill>
        <a:latin typeface="+mn-lt"/>
        <a:ea typeface="+mn-ea"/>
        <a:cs typeface="+mn-cs"/>
      </a:defRPr>
    </a:lvl1pPr>
    <a:lvl2pPr marL="626882" algn="l" defTabSz="1253763" rtl="0" eaLnBrk="1" latinLnBrk="0" hangingPunct="1">
      <a:defRPr sz="2400" kern="1200">
        <a:solidFill>
          <a:schemeClr val="tx1"/>
        </a:solidFill>
        <a:latin typeface="+mn-lt"/>
        <a:ea typeface="+mn-ea"/>
        <a:cs typeface="+mn-cs"/>
      </a:defRPr>
    </a:lvl2pPr>
    <a:lvl3pPr marL="1253763" algn="l" defTabSz="1253763" rtl="0" eaLnBrk="1" latinLnBrk="0" hangingPunct="1">
      <a:defRPr sz="2400" kern="1200">
        <a:solidFill>
          <a:schemeClr val="tx1"/>
        </a:solidFill>
        <a:latin typeface="+mn-lt"/>
        <a:ea typeface="+mn-ea"/>
        <a:cs typeface="+mn-cs"/>
      </a:defRPr>
    </a:lvl3pPr>
    <a:lvl4pPr marL="1880645" algn="l" defTabSz="1253763" rtl="0" eaLnBrk="1" latinLnBrk="0" hangingPunct="1">
      <a:defRPr sz="2400" kern="1200">
        <a:solidFill>
          <a:schemeClr val="tx1"/>
        </a:solidFill>
        <a:latin typeface="+mn-lt"/>
        <a:ea typeface="+mn-ea"/>
        <a:cs typeface="+mn-cs"/>
      </a:defRPr>
    </a:lvl4pPr>
    <a:lvl5pPr marL="2507526" algn="l" defTabSz="1253763" rtl="0" eaLnBrk="1" latinLnBrk="0" hangingPunct="1">
      <a:defRPr sz="2400" kern="1200">
        <a:solidFill>
          <a:schemeClr val="tx1"/>
        </a:solidFill>
        <a:latin typeface="+mn-lt"/>
        <a:ea typeface="+mn-ea"/>
        <a:cs typeface="+mn-cs"/>
      </a:defRPr>
    </a:lvl5pPr>
    <a:lvl6pPr marL="3134409" algn="l" defTabSz="1253763" rtl="0" eaLnBrk="1" latinLnBrk="0" hangingPunct="1">
      <a:defRPr sz="2400" kern="1200">
        <a:solidFill>
          <a:schemeClr val="tx1"/>
        </a:solidFill>
        <a:latin typeface="+mn-lt"/>
        <a:ea typeface="+mn-ea"/>
        <a:cs typeface="+mn-cs"/>
      </a:defRPr>
    </a:lvl6pPr>
    <a:lvl7pPr marL="3761291" algn="l" defTabSz="1253763" rtl="0" eaLnBrk="1" latinLnBrk="0" hangingPunct="1">
      <a:defRPr sz="2400" kern="1200">
        <a:solidFill>
          <a:schemeClr val="tx1"/>
        </a:solidFill>
        <a:latin typeface="+mn-lt"/>
        <a:ea typeface="+mn-ea"/>
        <a:cs typeface="+mn-cs"/>
      </a:defRPr>
    </a:lvl7pPr>
    <a:lvl8pPr marL="4388172" algn="l" defTabSz="1253763" rtl="0" eaLnBrk="1" latinLnBrk="0" hangingPunct="1">
      <a:defRPr sz="2400" kern="1200">
        <a:solidFill>
          <a:schemeClr val="tx1"/>
        </a:solidFill>
        <a:latin typeface="+mn-lt"/>
        <a:ea typeface="+mn-ea"/>
        <a:cs typeface="+mn-cs"/>
      </a:defRPr>
    </a:lvl8pPr>
    <a:lvl9pPr marL="5015055" algn="l" defTabSz="1253763" rtl="0" eaLnBrk="1" latinLnBrk="0" hangingPunct="1">
      <a:defRPr sz="24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F6870E3B-E8CB-4F21-B52F-1183BFAFD339}">
          <p14:sldIdLst>
            <p14:sldId id="644"/>
            <p14:sldId id="657"/>
            <p14:sldId id="638"/>
            <p14:sldId id="633"/>
            <p14:sldId id="634"/>
            <p14:sldId id="635"/>
            <p14:sldId id="636"/>
            <p14:sldId id="497"/>
            <p14:sldId id="660"/>
            <p14:sldId id="658"/>
          </p14:sldIdLst>
        </p14:section>
        <p14:section name="Untitled Section" id="{6C642CBF-281E-4FB7-BF9C-9624B739D04C}">
          <p14:sldIdLst>
            <p14:sldId id="570"/>
            <p14:sldId id="597"/>
            <p14:sldId id="598"/>
            <p14:sldId id="572"/>
            <p14:sldId id="613"/>
            <p14:sldId id="617"/>
            <p14:sldId id="573"/>
            <p14:sldId id="618"/>
            <p14:sldId id="619"/>
            <p14:sldId id="659"/>
            <p14:sldId id="620"/>
            <p14:sldId id="632"/>
            <p14:sldId id="574"/>
            <p14:sldId id="600"/>
            <p14:sldId id="601"/>
            <p14:sldId id="602"/>
            <p14:sldId id="603"/>
            <p14:sldId id="590"/>
            <p14:sldId id="576"/>
            <p14:sldId id="592"/>
            <p14:sldId id="593"/>
            <p14:sldId id="591"/>
            <p14:sldId id="577"/>
            <p14:sldId id="589"/>
            <p14:sldId id="594"/>
            <p14:sldId id="639"/>
            <p14:sldId id="640"/>
            <p14:sldId id="596"/>
            <p14:sldId id="664"/>
            <p14:sldId id="595"/>
            <p14:sldId id="604"/>
            <p14:sldId id="578"/>
            <p14:sldId id="588"/>
            <p14:sldId id="631"/>
            <p14:sldId id="621"/>
            <p14:sldId id="575"/>
            <p14:sldId id="585"/>
            <p14:sldId id="622"/>
            <p14:sldId id="580"/>
            <p14:sldId id="581"/>
            <p14:sldId id="579"/>
            <p14:sldId id="587"/>
            <p14:sldId id="582"/>
            <p14:sldId id="610"/>
            <p14:sldId id="583"/>
            <p14:sldId id="611"/>
            <p14:sldId id="584"/>
            <p14:sldId id="627"/>
            <p14:sldId id="626"/>
            <p14:sldId id="614"/>
            <p14:sldId id="650"/>
            <p14:sldId id="651"/>
            <p14:sldId id="652"/>
            <p14:sldId id="653"/>
            <p14:sldId id="654"/>
            <p14:sldId id="665"/>
            <p14:sldId id="628"/>
            <p14:sldId id="629"/>
            <p14:sldId id="655"/>
            <p14:sldId id="630"/>
            <p14:sldId id="609"/>
            <p14:sldId id="599"/>
            <p14:sldId id="513"/>
            <p14:sldId id="663"/>
            <p14:sldId id="649"/>
            <p14:sldId id="661"/>
            <p14:sldId id="662"/>
            <p14:sldId id="623"/>
            <p14:sldId id="586"/>
            <p14:sldId id="569"/>
            <p14:sldId id="624"/>
            <p14:sldId id="656"/>
            <p14:sldId id="625"/>
          </p14:sldIdLst>
        </p14:section>
      </p14:sectionLst>
    </p:ext>
    <p:ext uri="{EFAFB233-063F-42B5-8137-9DF3F51BA10A}">
      <p15:sldGuideLst xmlns:p15="http://schemas.microsoft.com/office/powerpoint/2012/main">
        <p15:guide id="1" orient="horz" pos="3072">
          <p15:clr>
            <a:srgbClr val="A4A3A4"/>
          </p15:clr>
        </p15:guide>
        <p15:guide id="2" pos="546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DCF06ED-1598-4213-AFF8-48BDC45FA41E}" v="2" dt="2018-11-04T15:03:29.47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160" autoAdjust="0"/>
    <p:restoredTop sz="94963" autoAdjust="0"/>
  </p:normalViewPr>
  <p:slideViewPr>
    <p:cSldViewPr snapToGrid="0">
      <p:cViewPr varScale="1">
        <p:scale>
          <a:sx n="58" d="100"/>
          <a:sy n="58" d="100"/>
        </p:scale>
        <p:origin x="432" y="67"/>
      </p:cViewPr>
      <p:guideLst>
        <p:guide orient="horz" pos="3072"/>
        <p:guide pos="5462"/>
      </p:guideLst>
    </p:cSldViewPr>
  </p:slideViewPr>
  <p:outlineViewPr>
    <p:cViewPr>
      <p:scale>
        <a:sx n="33" d="100"/>
        <a:sy n="33" d="100"/>
      </p:scale>
      <p:origin x="0" y="3874"/>
    </p:cViewPr>
  </p:outlin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microsoft.com/office/2016/11/relationships/changesInfo" Target="changesInfos/changesInfo1.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microsoft.com/office/2015/10/relationships/revisionInfo" Target="revisionInfo.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4" Type="http://schemas.openxmlformats.org/officeDocument/2006/relationships/slide" Target="slides/slide1.xml"/><Relationship Id="rId9" Type="http://schemas.openxmlformats.org/officeDocument/2006/relationships/slide" Target="slides/slide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3DCF06ED-1598-4213-AFF8-48BDC45FA41E}"/>
    <pc:docChg chg="undo custSel addSld delSld modSld modSection">
      <pc:chgData name="Lucas Jellema" userId="7e183fbb-84e0-44b3-9b03-0792bc8d162b" providerId="ADAL" clId="{3DCF06ED-1598-4213-AFF8-48BDC45FA41E}" dt="2018-11-10T02:01:26.012" v="1782"/>
      <pc:docMkLst>
        <pc:docMk/>
      </pc:docMkLst>
      <pc:sldChg chg="delSp modSp add">
        <pc:chgData name="Lucas Jellema" userId="7e183fbb-84e0-44b3-9b03-0792bc8d162b" providerId="ADAL" clId="{3DCF06ED-1598-4213-AFF8-48BDC45FA41E}" dt="2018-11-04T14:01:57.556" v="236" actId="478"/>
        <pc:sldMkLst>
          <pc:docMk/>
          <pc:sldMk cId="2370883966" sldId="497"/>
        </pc:sldMkLst>
        <pc:spChg chg="mod">
          <ac:chgData name="Lucas Jellema" userId="7e183fbb-84e0-44b3-9b03-0792bc8d162b" providerId="ADAL" clId="{3DCF06ED-1598-4213-AFF8-48BDC45FA41E}" dt="2018-11-04T14:01:54.818" v="235" actId="20577"/>
          <ac:spMkLst>
            <pc:docMk/>
            <pc:sldMk cId="2370883966" sldId="497"/>
            <ac:spMk id="6" creationId="{00000000-0000-0000-0000-000000000000}"/>
          </ac:spMkLst>
        </pc:spChg>
        <pc:spChg chg="del">
          <ac:chgData name="Lucas Jellema" userId="7e183fbb-84e0-44b3-9b03-0792bc8d162b" providerId="ADAL" clId="{3DCF06ED-1598-4213-AFF8-48BDC45FA41E}" dt="2018-11-04T14:01:57.556" v="236" actId="478"/>
          <ac:spMkLst>
            <pc:docMk/>
            <pc:sldMk cId="2370883966" sldId="497"/>
            <ac:spMk id="48" creationId="{00000000-0000-0000-0000-000000000000}"/>
          </ac:spMkLst>
        </pc:spChg>
      </pc:sldChg>
      <pc:sldChg chg="addSp delSp modSp add">
        <pc:chgData name="Lucas Jellema" userId="7e183fbb-84e0-44b3-9b03-0792bc8d162b" providerId="ADAL" clId="{3DCF06ED-1598-4213-AFF8-48BDC45FA41E}" dt="2018-11-04T14:54:03.928" v="1244" actId="1076"/>
        <pc:sldMkLst>
          <pc:docMk/>
          <pc:sldMk cId="3095432002" sldId="513"/>
        </pc:sldMkLst>
        <pc:spChg chg="mod">
          <ac:chgData name="Lucas Jellema" userId="7e183fbb-84e0-44b3-9b03-0792bc8d162b" providerId="ADAL" clId="{3DCF06ED-1598-4213-AFF8-48BDC45FA41E}" dt="2018-11-04T14:54:01.720" v="1243" actId="20577"/>
          <ac:spMkLst>
            <pc:docMk/>
            <pc:sldMk cId="3095432002" sldId="513"/>
            <ac:spMk id="2" creationId="{740F3142-07F1-4B2E-A62A-214D8A5FD51B}"/>
          </ac:spMkLst>
        </pc:spChg>
        <pc:spChg chg="del mod">
          <ac:chgData name="Lucas Jellema" userId="7e183fbb-84e0-44b3-9b03-0792bc8d162b" providerId="ADAL" clId="{3DCF06ED-1598-4213-AFF8-48BDC45FA41E}" dt="2018-11-04T14:52:08.525" v="1175" actId="478"/>
          <ac:spMkLst>
            <pc:docMk/>
            <pc:sldMk cId="3095432002" sldId="513"/>
            <ac:spMk id="4" creationId="{86595933-04F6-4EEE-A99E-9E29288C8C18}"/>
          </ac:spMkLst>
        </pc:spChg>
        <pc:spChg chg="del">
          <ac:chgData name="Lucas Jellema" userId="7e183fbb-84e0-44b3-9b03-0792bc8d162b" providerId="ADAL" clId="{3DCF06ED-1598-4213-AFF8-48BDC45FA41E}" dt="2018-11-04T14:52:08.525" v="1175" actId="478"/>
          <ac:spMkLst>
            <pc:docMk/>
            <pc:sldMk cId="3095432002" sldId="513"/>
            <ac:spMk id="5" creationId="{68067FD9-D93F-4DE6-8058-810DC4CE5722}"/>
          </ac:spMkLst>
        </pc:spChg>
        <pc:spChg chg="mod">
          <ac:chgData name="Lucas Jellema" userId="7e183fbb-84e0-44b3-9b03-0792bc8d162b" providerId="ADAL" clId="{3DCF06ED-1598-4213-AFF8-48BDC45FA41E}" dt="2018-11-04T14:53:38.096" v="1233" actId="13822"/>
          <ac:spMkLst>
            <pc:docMk/>
            <pc:sldMk cId="3095432002" sldId="513"/>
            <ac:spMk id="8" creationId="{38750425-A912-4ADF-B0D7-AE1560F66EA3}"/>
          </ac:spMkLst>
        </pc:spChg>
        <pc:picChg chg="add mod">
          <ac:chgData name="Lucas Jellema" userId="7e183fbb-84e0-44b3-9b03-0792bc8d162b" providerId="ADAL" clId="{3DCF06ED-1598-4213-AFF8-48BDC45FA41E}" dt="2018-11-04T14:53:45.915" v="1235" actId="1076"/>
          <ac:picMkLst>
            <pc:docMk/>
            <pc:sldMk cId="3095432002" sldId="513"/>
            <ac:picMk id="11" creationId="{2E80D654-BB2E-4E81-9F68-D683AD5CFB7F}"/>
          </ac:picMkLst>
        </pc:picChg>
        <pc:picChg chg="add mod">
          <ac:chgData name="Lucas Jellema" userId="7e183fbb-84e0-44b3-9b03-0792bc8d162b" providerId="ADAL" clId="{3DCF06ED-1598-4213-AFF8-48BDC45FA41E}" dt="2018-11-04T14:53:53.472" v="1237" actId="1076"/>
          <ac:picMkLst>
            <pc:docMk/>
            <pc:sldMk cId="3095432002" sldId="513"/>
            <ac:picMk id="12" creationId="{F0DEF04A-C89D-4F22-A25D-9AEC3C9AE3DB}"/>
          </ac:picMkLst>
        </pc:picChg>
        <pc:picChg chg="add mod">
          <ac:chgData name="Lucas Jellema" userId="7e183fbb-84e0-44b3-9b03-0792bc8d162b" providerId="ADAL" clId="{3DCF06ED-1598-4213-AFF8-48BDC45FA41E}" dt="2018-11-04T14:54:03.928" v="1244" actId="1076"/>
          <ac:picMkLst>
            <pc:docMk/>
            <pc:sldMk cId="3095432002" sldId="513"/>
            <ac:picMk id="13" creationId="{87030727-6932-4D03-A345-F757118F84F1}"/>
          </ac:picMkLst>
        </pc:picChg>
        <pc:picChg chg="add mod">
          <ac:chgData name="Lucas Jellema" userId="7e183fbb-84e0-44b3-9b03-0792bc8d162b" providerId="ADAL" clId="{3DCF06ED-1598-4213-AFF8-48BDC45FA41E}" dt="2018-11-04T14:53:30.787" v="1232" actId="1076"/>
          <ac:picMkLst>
            <pc:docMk/>
            <pc:sldMk cId="3095432002" sldId="513"/>
            <ac:picMk id="7170" creationId="{CDA745F1-6C5D-43E0-ACA4-8F78F9482300}"/>
          </ac:picMkLst>
        </pc:picChg>
      </pc:sldChg>
      <pc:sldChg chg="modSp">
        <pc:chgData name="Lucas Jellema" userId="7e183fbb-84e0-44b3-9b03-0792bc8d162b" providerId="ADAL" clId="{3DCF06ED-1598-4213-AFF8-48BDC45FA41E}" dt="2018-11-10T01:21:46.880" v="1378" actId="20577"/>
        <pc:sldMkLst>
          <pc:docMk/>
          <pc:sldMk cId="717489525" sldId="569"/>
        </pc:sldMkLst>
        <pc:spChg chg="mod">
          <ac:chgData name="Lucas Jellema" userId="7e183fbb-84e0-44b3-9b03-0792bc8d162b" providerId="ADAL" clId="{3DCF06ED-1598-4213-AFF8-48BDC45FA41E}" dt="2018-11-10T01:21:46.880" v="1378" actId="20577"/>
          <ac:spMkLst>
            <pc:docMk/>
            <pc:sldMk cId="717489525" sldId="569"/>
            <ac:spMk id="11" creationId="{00000000-0000-0000-0000-000000000000}"/>
          </ac:spMkLst>
        </pc:spChg>
      </pc:sldChg>
      <pc:sldChg chg="modSp">
        <pc:chgData name="Lucas Jellema" userId="7e183fbb-84e0-44b3-9b03-0792bc8d162b" providerId="ADAL" clId="{3DCF06ED-1598-4213-AFF8-48BDC45FA41E}" dt="2018-11-04T15:03:29.475" v="1368" actId="5793"/>
        <pc:sldMkLst>
          <pc:docMk/>
          <pc:sldMk cId="1251142770" sldId="570"/>
        </pc:sldMkLst>
        <pc:spChg chg="mod">
          <ac:chgData name="Lucas Jellema" userId="7e183fbb-84e0-44b3-9b03-0792bc8d162b" providerId="ADAL" clId="{3DCF06ED-1598-4213-AFF8-48BDC45FA41E}" dt="2018-11-04T15:03:29.475" v="1368" actId="5793"/>
          <ac:spMkLst>
            <pc:docMk/>
            <pc:sldMk cId="1251142770" sldId="570"/>
            <ac:spMk id="3" creationId="{00000000-0000-0000-0000-000000000000}"/>
          </ac:spMkLst>
        </pc:spChg>
      </pc:sldChg>
      <pc:sldChg chg="modSp">
        <pc:chgData name="Lucas Jellema" userId="7e183fbb-84e0-44b3-9b03-0792bc8d162b" providerId="ADAL" clId="{3DCF06ED-1598-4213-AFF8-48BDC45FA41E}" dt="2018-11-04T13:34:10.440" v="167" actId="20577"/>
        <pc:sldMkLst>
          <pc:docMk/>
          <pc:sldMk cId="2749940926" sldId="573"/>
        </pc:sldMkLst>
        <pc:spChg chg="mod">
          <ac:chgData name="Lucas Jellema" userId="7e183fbb-84e0-44b3-9b03-0792bc8d162b" providerId="ADAL" clId="{3DCF06ED-1598-4213-AFF8-48BDC45FA41E}" dt="2018-11-04T13:34:10.440" v="167" actId="20577"/>
          <ac:spMkLst>
            <pc:docMk/>
            <pc:sldMk cId="2749940926" sldId="573"/>
            <ac:spMk id="3" creationId="{00000000-0000-0000-0000-000000000000}"/>
          </ac:spMkLst>
        </pc:spChg>
      </pc:sldChg>
      <pc:sldChg chg="addSp modSp">
        <pc:chgData name="Lucas Jellema" userId="7e183fbb-84e0-44b3-9b03-0792bc8d162b" providerId="ADAL" clId="{3DCF06ED-1598-4213-AFF8-48BDC45FA41E}" dt="2018-11-04T14:58:36.323" v="1344" actId="20577"/>
        <pc:sldMkLst>
          <pc:docMk/>
          <pc:sldMk cId="464044943" sldId="580"/>
        </pc:sldMkLst>
        <pc:spChg chg="mod">
          <ac:chgData name="Lucas Jellema" userId="7e183fbb-84e0-44b3-9b03-0792bc8d162b" providerId="ADAL" clId="{3DCF06ED-1598-4213-AFF8-48BDC45FA41E}" dt="2018-11-04T14:58:36.323" v="1344" actId="20577"/>
          <ac:spMkLst>
            <pc:docMk/>
            <pc:sldMk cId="464044943" sldId="580"/>
            <ac:spMk id="3" creationId="{00000000-0000-0000-0000-000000000000}"/>
          </ac:spMkLst>
        </pc:spChg>
        <pc:picChg chg="add">
          <ac:chgData name="Lucas Jellema" userId="7e183fbb-84e0-44b3-9b03-0792bc8d162b" providerId="ADAL" clId="{3DCF06ED-1598-4213-AFF8-48BDC45FA41E}" dt="2018-11-04T14:58:32.661" v="1342" actId="20577"/>
          <ac:picMkLst>
            <pc:docMk/>
            <pc:sldMk cId="464044943" sldId="580"/>
            <ac:picMk id="6" creationId="{7BABF79E-8352-4C91-8C39-2FD1B0E10C74}"/>
          </ac:picMkLst>
        </pc:picChg>
      </pc:sldChg>
      <pc:sldChg chg="addSp modSp">
        <pc:chgData name="Lucas Jellema" userId="7e183fbb-84e0-44b3-9b03-0792bc8d162b" providerId="ADAL" clId="{3DCF06ED-1598-4213-AFF8-48BDC45FA41E}" dt="2018-11-04T14:15:20.915" v="593" actId="1076"/>
        <pc:sldMkLst>
          <pc:docMk/>
          <pc:sldMk cId="716246025" sldId="581"/>
        </pc:sldMkLst>
        <pc:picChg chg="add mod">
          <ac:chgData name="Lucas Jellema" userId="7e183fbb-84e0-44b3-9b03-0792bc8d162b" providerId="ADAL" clId="{3DCF06ED-1598-4213-AFF8-48BDC45FA41E}" dt="2018-11-04T14:15:20.915" v="593" actId="1076"/>
          <ac:picMkLst>
            <pc:docMk/>
            <pc:sldMk cId="716246025" sldId="581"/>
            <ac:picMk id="4098" creationId="{200A0C87-10A2-4C57-AA36-C5BA403BDC3C}"/>
          </ac:picMkLst>
        </pc:picChg>
      </pc:sldChg>
      <pc:sldChg chg="modSp modAnim">
        <pc:chgData name="Lucas Jellema" userId="7e183fbb-84e0-44b3-9b03-0792bc8d162b" providerId="ADAL" clId="{3DCF06ED-1598-4213-AFF8-48BDC45FA41E}" dt="2018-11-04T14:59:26.998" v="1352" actId="1076"/>
        <pc:sldMkLst>
          <pc:docMk/>
          <pc:sldMk cId="1441558759" sldId="586"/>
        </pc:sldMkLst>
        <pc:spChg chg="mod">
          <ac:chgData name="Lucas Jellema" userId="7e183fbb-84e0-44b3-9b03-0792bc8d162b" providerId="ADAL" clId="{3DCF06ED-1598-4213-AFF8-48BDC45FA41E}" dt="2018-11-04T14:59:24.605" v="1351" actId="27636"/>
          <ac:spMkLst>
            <pc:docMk/>
            <pc:sldMk cId="1441558759" sldId="586"/>
            <ac:spMk id="3" creationId="{00000000-0000-0000-0000-000000000000}"/>
          </ac:spMkLst>
        </pc:spChg>
        <pc:picChg chg="mod">
          <ac:chgData name="Lucas Jellema" userId="7e183fbb-84e0-44b3-9b03-0792bc8d162b" providerId="ADAL" clId="{3DCF06ED-1598-4213-AFF8-48BDC45FA41E}" dt="2018-11-04T14:59:19.407" v="1349" actId="1076"/>
          <ac:picMkLst>
            <pc:docMk/>
            <pc:sldMk cId="1441558759" sldId="586"/>
            <ac:picMk id="2050" creationId="{00000000-0000-0000-0000-000000000000}"/>
          </ac:picMkLst>
        </pc:picChg>
        <pc:picChg chg="mod">
          <ac:chgData name="Lucas Jellema" userId="7e183fbb-84e0-44b3-9b03-0792bc8d162b" providerId="ADAL" clId="{3DCF06ED-1598-4213-AFF8-48BDC45FA41E}" dt="2018-11-04T14:59:26.998" v="1352" actId="1076"/>
          <ac:picMkLst>
            <pc:docMk/>
            <pc:sldMk cId="1441558759" sldId="586"/>
            <ac:picMk id="2054" creationId="{00000000-0000-0000-0000-000000000000}"/>
          </ac:picMkLst>
        </pc:picChg>
      </pc:sldChg>
      <pc:sldChg chg="modTransition">
        <pc:chgData name="Lucas Jellema" userId="7e183fbb-84e0-44b3-9b03-0792bc8d162b" providerId="ADAL" clId="{3DCF06ED-1598-4213-AFF8-48BDC45FA41E}" dt="2018-11-10T01:18:52.563" v="1376"/>
        <pc:sldMkLst>
          <pc:docMk/>
          <pc:sldMk cId="438735122" sldId="591"/>
        </pc:sldMkLst>
      </pc:sldChg>
      <pc:sldChg chg="modTransition">
        <pc:chgData name="Lucas Jellema" userId="7e183fbb-84e0-44b3-9b03-0792bc8d162b" providerId="ADAL" clId="{3DCF06ED-1598-4213-AFF8-48BDC45FA41E}" dt="2018-11-10T02:01:26.012" v="1782"/>
        <pc:sldMkLst>
          <pc:docMk/>
          <pc:sldMk cId="4284102223" sldId="600"/>
        </pc:sldMkLst>
      </pc:sldChg>
      <pc:sldChg chg="modTransition">
        <pc:chgData name="Lucas Jellema" userId="7e183fbb-84e0-44b3-9b03-0792bc8d162b" providerId="ADAL" clId="{3DCF06ED-1598-4213-AFF8-48BDC45FA41E}" dt="2018-11-10T02:01:26.012" v="1782"/>
        <pc:sldMkLst>
          <pc:docMk/>
          <pc:sldMk cId="2318762296" sldId="601"/>
        </pc:sldMkLst>
      </pc:sldChg>
      <pc:sldChg chg="modTransition">
        <pc:chgData name="Lucas Jellema" userId="7e183fbb-84e0-44b3-9b03-0792bc8d162b" providerId="ADAL" clId="{3DCF06ED-1598-4213-AFF8-48BDC45FA41E}" dt="2018-11-10T02:01:26.012" v="1782"/>
        <pc:sldMkLst>
          <pc:docMk/>
          <pc:sldMk cId="708789782" sldId="602"/>
        </pc:sldMkLst>
      </pc:sldChg>
      <pc:sldChg chg="modTransition">
        <pc:chgData name="Lucas Jellema" userId="7e183fbb-84e0-44b3-9b03-0792bc8d162b" providerId="ADAL" clId="{3DCF06ED-1598-4213-AFF8-48BDC45FA41E}" dt="2018-11-10T02:01:26.012" v="1782"/>
        <pc:sldMkLst>
          <pc:docMk/>
          <pc:sldMk cId="3313320697" sldId="603"/>
        </pc:sldMkLst>
      </pc:sldChg>
      <pc:sldChg chg="delSp add del">
        <pc:chgData name="Lucas Jellema" userId="7e183fbb-84e0-44b3-9b03-0792bc8d162b" providerId="ADAL" clId="{3DCF06ED-1598-4213-AFF8-48BDC45FA41E}" dt="2018-11-10T01:59:05.145" v="1770" actId="2696"/>
        <pc:sldMkLst>
          <pc:docMk/>
          <pc:sldMk cId="2395140766" sldId="614"/>
        </pc:sldMkLst>
        <pc:picChg chg="del">
          <ac:chgData name="Lucas Jellema" userId="7e183fbb-84e0-44b3-9b03-0792bc8d162b" providerId="ADAL" clId="{3DCF06ED-1598-4213-AFF8-48BDC45FA41E}" dt="2018-11-10T01:49:00.614" v="1486" actId="478"/>
          <ac:picMkLst>
            <pc:docMk/>
            <pc:sldMk cId="2395140766" sldId="614"/>
            <ac:picMk id="4" creationId="{00000000-0000-0000-0000-000000000000}"/>
          </ac:picMkLst>
        </pc:picChg>
      </pc:sldChg>
      <pc:sldChg chg="add">
        <pc:chgData name="Lucas Jellema" userId="7e183fbb-84e0-44b3-9b03-0792bc8d162b" providerId="ADAL" clId="{3DCF06ED-1598-4213-AFF8-48BDC45FA41E}" dt="2018-11-10T01:59:31.891" v="1781"/>
        <pc:sldMkLst>
          <pc:docMk/>
          <pc:sldMk cId="3443536537" sldId="614"/>
        </pc:sldMkLst>
      </pc:sldChg>
      <pc:sldChg chg="addSp delSp modSp">
        <pc:chgData name="Lucas Jellema" userId="7e183fbb-84e0-44b3-9b03-0792bc8d162b" providerId="ADAL" clId="{3DCF06ED-1598-4213-AFF8-48BDC45FA41E}" dt="2018-11-04T13:54:39.386" v="187" actId="478"/>
        <pc:sldMkLst>
          <pc:docMk/>
          <pc:sldMk cId="4160357511" sldId="619"/>
        </pc:sldMkLst>
        <pc:picChg chg="mod">
          <ac:chgData name="Lucas Jellema" userId="7e183fbb-84e0-44b3-9b03-0792bc8d162b" providerId="ADAL" clId="{3DCF06ED-1598-4213-AFF8-48BDC45FA41E}" dt="2018-11-04T13:53:24.347" v="171" actId="1076"/>
          <ac:picMkLst>
            <pc:docMk/>
            <pc:sldMk cId="4160357511" sldId="619"/>
            <ac:picMk id="3" creationId="{00000000-0000-0000-0000-000000000000}"/>
          </ac:picMkLst>
        </pc:picChg>
        <pc:picChg chg="add del">
          <ac:chgData name="Lucas Jellema" userId="7e183fbb-84e0-44b3-9b03-0792bc8d162b" providerId="ADAL" clId="{3DCF06ED-1598-4213-AFF8-48BDC45FA41E}" dt="2018-11-04T13:53:26.554" v="173" actId="478"/>
          <ac:picMkLst>
            <pc:docMk/>
            <pc:sldMk cId="4160357511" sldId="619"/>
            <ac:picMk id="4" creationId="{4549F5D1-691F-49BD-87B9-A42B6CF6B607}"/>
          </ac:picMkLst>
        </pc:picChg>
        <pc:picChg chg="add del mod">
          <ac:chgData name="Lucas Jellema" userId="7e183fbb-84e0-44b3-9b03-0792bc8d162b" providerId="ADAL" clId="{3DCF06ED-1598-4213-AFF8-48BDC45FA41E}" dt="2018-11-04T13:54:39.386" v="187" actId="478"/>
          <ac:picMkLst>
            <pc:docMk/>
            <pc:sldMk cId="4160357511" sldId="619"/>
            <ac:picMk id="6" creationId="{414D4000-3294-4CD0-8CE2-2D63AA1D5B50}"/>
          </ac:picMkLst>
        </pc:picChg>
        <pc:picChg chg="add del mod">
          <ac:chgData name="Lucas Jellema" userId="7e183fbb-84e0-44b3-9b03-0792bc8d162b" providerId="ADAL" clId="{3DCF06ED-1598-4213-AFF8-48BDC45FA41E}" dt="2018-11-04T13:54:39.386" v="187" actId="478"/>
          <ac:picMkLst>
            <pc:docMk/>
            <pc:sldMk cId="4160357511" sldId="619"/>
            <ac:picMk id="12" creationId="{B98F7174-692D-4B4C-B076-DF60DB0B9BA5}"/>
          </ac:picMkLst>
        </pc:picChg>
        <pc:picChg chg="add del mod">
          <ac:chgData name="Lucas Jellema" userId="7e183fbb-84e0-44b3-9b03-0792bc8d162b" providerId="ADAL" clId="{3DCF06ED-1598-4213-AFF8-48BDC45FA41E}" dt="2018-11-04T13:54:39.386" v="187" actId="478"/>
          <ac:picMkLst>
            <pc:docMk/>
            <pc:sldMk cId="4160357511" sldId="619"/>
            <ac:picMk id="13" creationId="{F537ABE3-4649-45D7-9041-9E747498CB79}"/>
          </ac:picMkLst>
        </pc:picChg>
      </pc:sldChg>
      <pc:sldChg chg="addSp delSp modSp">
        <pc:chgData name="Lucas Jellema" userId="7e183fbb-84e0-44b3-9b03-0792bc8d162b" providerId="ADAL" clId="{3DCF06ED-1598-4213-AFF8-48BDC45FA41E}" dt="2018-11-04T14:00:07.202" v="194" actId="478"/>
        <pc:sldMkLst>
          <pc:docMk/>
          <pc:sldMk cId="516094577" sldId="620"/>
        </pc:sldMkLst>
        <pc:spChg chg="del mod">
          <ac:chgData name="Lucas Jellema" userId="7e183fbb-84e0-44b3-9b03-0792bc8d162b" providerId="ADAL" clId="{3DCF06ED-1598-4213-AFF8-48BDC45FA41E}" dt="2018-11-04T14:00:07.202" v="194" actId="478"/>
          <ac:spMkLst>
            <pc:docMk/>
            <pc:sldMk cId="516094577" sldId="620"/>
            <ac:spMk id="5" creationId="{00000000-0000-0000-0000-000000000000}"/>
          </ac:spMkLst>
        </pc:spChg>
        <pc:picChg chg="add mod">
          <ac:chgData name="Lucas Jellema" userId="7e183fbb-84e0-44b3-9b03-0792bc8d162b" providerId="ADAL" clId="{3DCF06ED-1598-4213-AFF8-48BDC45FA41E}" dt="2018-11-04T13:59:58.568" v="191" actId="1076"/>
          <ac:picMkLst>
            <pc:docMk/>
            <pc:sldMk cId="516094577" sldId="620"/>
            <ac:picMk id="3" creationId="{168C1D5F-704D-42D1-8282-C39C2BF08004}"/>
          </ac:picMkLst>
        </pc:picChg>
      </pc:sldChg>
      <pc:sldChg chg="addSp modSp">
        <pc:chgData name="Lucas Jellema" userId="7e183fbb-84e0-44b3-9b03-0792bc8d162b" providerId="ADAL" clId="{3DCF06ED-1598-4213-AFF8-48BDC45FA41E}" dt="2018-11-04T14:15:13.274" v="591" actId="1076"/>
        <pc:sldMkLst>
          <pc:docMk/>
          <pc:sldMk cId="2428431681" sldId="622"/>
        </pc:sldMkLst>
        <pc:spChg chg="add">
          <ac:chgData name="Lucas Jellema" userId="7e183fbb-84e0-44b3-9b03-0792bc8d162b" providerId="ADAL" clId="{3DCF06ED-1598-4213-AFF8-48BDC45FA41E}" dt="2018-11-04T14:13:42.482" v="574" actId="1076"/>
          <ac:spMkLst>
            <pc:docMk/>
            <pc:sldMk cId="2428431681" sldId="622"/>
            <ac:spMk id="3" creationId="{F9B0BEA1-F965-41D5-B45D-2D7ADCC36E09}"/>
          </ac:spMkLst>
        </pc:spChg>
        <pc:spChg chg="mod">
          <ac:chgData name="Lucas Jellema" userId="7e183fbb-84e0-44b3-9b03-0792bc8d162b" providerId="ADAL" clId="{3DCF06ED-1598-4213-AFF8-48BDC45FA41E}" dt="2018-11-04T14:14:10.919" v="583" actId="20577"/>
          <ac:spMkLst>
            <pc:docMk/>
            <pc:sldMk cId="2428431681" sldId="622"/>
            <ac:spMk id="9" creationId="{00000000-0000-0000-0000-000000000000}"/>
          </ac:spMkLst>
        </pc:spChg>
        <pc:picChg chg="add mod">
          <ac:chgData name="Lucas Jellema" userId="7e183fbb-84e0-44b3-9b03-0792bc8d162b" providerId="ADAL" clId="{3DCF06ED-1598-4213-AFF8-48BDC45FA41E}" dt="2018-11-04T14:15:07.231" v="588" actId="1076"/>
          <ac:picMkLst>
            <pc:docMk/>
            <pc:sldMk cId="2428431681" sldId="622"/>
            <ac:picMk id="4" creationId="{3D78DC12-A309-4E2E-881D-5958A8B3B483}"/>
          </ac:picMkLst>
        </pc:picChg>
        <pc:picChg chg="add mod">
          <ac:chgData name="Lucas Jellema" userId="7e183fbb-84e0-44b3-9b03-0792bc8d162b" providerId="ADAL" clId="{3DCF06ED-1598-4213-AFF8-48BDC45FA41E}" dt="2018-11-04T14:15:13.274" v="591" actId="1076"/>
          <ac:picMkLst>
            <pc:docMk/>
            <pc:sldMk cId="2428431681" sldId="622"/>
            <ac:picMk id="3076" creationId="{0B115BA3-95F3-45E7-A84A-05F48ADF7DE3}"/>
          </ac:picMkLst>
        </pc:picChg>
      </pc:sldChg>
      <pc:sldChg chg="modSp">
        <pc:chgData name="Lucas Jellema" userId="7e183fbb-84e0-44b3-9b03-0792bc8d162b" providerId="ADAL" clId="{3DCF06ED-1598-4213-AFF8-48BDC45FA41E}" dt="2018-11-10T01:23:48.627" v="1386" actId="20577"/>
        <pc:sldMkLst>
          <pc:docMk/>
          <pc:sldMk cId="4254708392" sldId="624"/>
        </pc:sldMkLst>
        <pc:spChg chg="mod">
          <ac:chgData name="Lucas Jellema" userId="7e183fbb-84e0-44b3-9b03-0792bc8d162b" providerId="ADAL" clId="{3DCF06ED-1598-4213-AFF8-48BDC45FA41E}" dt="2018-11-10T01:23:48.627" v="1386" actId="20577"/>
          <ac:spMkLst>
            <pc:docMk/>
            <pc:sldMk cId="4254708392" sldId="624"/>
            <ac:spMk id="11" creationId="{00000000-0000-0000-0000-000000000000}"/>
          </ac:spMkLst>
        </pc:spChg>
      </pc:sldChg>
      <pc:sldChg chg="add">
        <pc:chgData name="Lucas Jellema" userId="7e183fbb-84e0-44b3-9b03-0792bc8d162b" providerId="ADAL" clId="{3DCF06ED-1598-4213-AFF8-48BDC45FA41E}" dt="2018-11-10T01:59:31.891" v="1781"/>
        <pc:sldMkLst>
          <pc:docMk/>
          <pc:sldMk cId="3109904749" sldId="626"/>
        </pc:sldMkLst>
      </pc:sldChg>
      <pc:sldChg chg="addSp delSp modSp add del delAnim modAnim">
        <pc:chgData name="Lucas Jellema" userId="7e183fbb-84e0-44b3-9b03-0792bc8d162b" providerId="ADAL" clId="{3DCF06ED-1598-4213-AFF8-48BDC45FA41E}" dt="2018-11-10T01:59:05.137" v="1769" actId="2696"/>
        <pc:sldMkLst>
          <pc:docMk/>
          <pc:sldMk cId="3250541119" sldId="626"/>
        </pc:sldMkLst>
        <pc:spChg chg="mod">
          <ac:chgData name="Lucas Jellema" userId="7e183fbb-84e0-44b3-9b03-0792bc8d162b" providerId="ADAL" clId="{3DCF06ED-1598-4213-AFF8-48BDC45FA41E}" dt="2018-11-10T01:50:16.116" v="1499" actId="20577"/>
          <ac:spMkLst>
            <pc:docMk/>
            <pc:sldMk cId="3250541119" sldId="626"/>
            <ac:spMk id="3" creationId="{00000000-0000-0000-0000-000000000000}"/>
          </ac:spMkLst>
        </pc:spChg>
        <pc:picChg chg="del">
          <ac:chgData name="Lucas Jellema" userId="7e183fbb-84e0-44b3-9b03-0792bc8d162b" providerId="ADAL" clId="{3DCF06ED-1598-4213-AFF8-48BDC45FA41E}" dt="2018-11-10T01:50:04.921" v="1490" actId="478"/>
          <ac:picMkLst>
            <pc:docMk/>
            <pc:sldMk cId="3250541119" sldId="626"/>
            <ac:picMk id="5" creationId="{00000000-0000-0000-0000-000000000000}"/>
          </ac:picMkLst>
        </pc:picChg>
        <pc:picChg chg="add mod">
          <ac:chgData name="Lucas Jellema" userId="7e183fbb-84e0-44b3-9b03-0792bc8d162b" providerId="ADAL" clId="{3DCF06ED-1598-4213-AFF8-48BDC45FA41E}" dt="2018-11-10T01:50:11.948" v="1492" actId="14100"/>
          <ac:picMkLst>
            <pc:docMk/>
            <pc:sldMk cId="3250541119" sldId="626"/>
            <ac:picMk id="1026" creationId="{5DAEE23A-AB8B-415F-BFEA-B9C9EAA3F15C}"/>
          </ac:picMkLst>
        </pc:picChg>
      </pc:sldChg>
      <pc:sldChg chg="add del">
        <pc:chgData name="Lucas Jellema" userId="7e183fbb-84e0-44b3-9b03-0792bc8d162b" providerId="ADAL" clId="{3DCF06ED-1598-4213-AFF8-48BDC45FA41E}" dt="2018-11-10T01:59:05.112" v="1768" actId="2696"/>
        <pc:sldMkLst>
          <pc:docMk/>
          <pc:sldMk cId="1394966688" sldId="627"/>
        </pc:sldMkLst>
      </pc:sldChg>
      <pc:sldChg chg="add">
        <pc:chgData name="Lucas Jellema" userId="7e183fbb-84e0-44b3-9b03-0792bc8d162b" providerId="ADAL" clId="{3DCF06ED-1598-4213-AFF8-48BDC45FA41E}" dt="2018-11-10T01:59:31.891" v="1781"/>
        <pc:sldMkLst>
          <pc:docMk/>
          <pc:sldMk cId="3724635252" sldId="627"/>
        </pc:sldMkLst>
      </pc:sldChg>
      <pc:sldChg chg="add">
        <pc:chgData name="Lucas Jellema" userId="7e183fbb-84e0-44b3-9b03-0792bc8d162b" providerId="ADAL" clId="{3DCF06ED-1598-4213-AFF8-48BDC45FA41E}" dt="2018-11-10T01:59:31.891" v="1781"/>
        <pc:sldMkLst>
          <pc:docMk/>
          <pc:sldMk cId="2652086625" sldId="628"/>
        </pc:sldMkLst>
      </pc:sldChg>
      <pc:sldChg chg="addSp delSp modSp add del modAnim">
        <pc:chgData name="Lucas Jellema" userId="7e183fbb-84e0-44b3-9b03-0792bc8d162b" providerId="ADAL" clId="{3DCF06ED-1598-4213-AFF8-48BDC45FA41E}" dt="2018-11-10T01:59:05.237" v="1777" actId="2696"/>
        <pc:sldMkLst>
          <pc:docMk/>
          <pc:sldMk cId="3361854280" sldId="628"/>
        </pc:sldMkLst>
        <pc:spChg chg="mod">
          <ac:chgData name="Lucas Jellema" userId="7e183fbb-84e0-44b3-9b03-0792bc8d162b" providerId="ADAL" clId="{3DCF06ED-1598-4213-AFF8-48BDC45FA41E}" dt="2018-11-10T01:58:35.174" v="1767" actId="20577"/>
          <ac:spMkLst>
            <pc:docMk/>
            <pc:sldMk cId="3361854280" sldId="628"/>
            <ac:spMk id="2" creationId="{00000000-0000-0000-0000-000000000000}"/>
          </ac:spMkLst>
        </pc:spChg>
        <pc:spChg chg="del">
          <ac:chgData name="Lucas Jellema" userId="7e183fbb-84e0-44b3-9b03-0792bc8d162b" providerId="ADAL" clId="{3DCF06ED-1598-4213-AFF8-48BDC45FA41E}" dt="2018-11-10T01:46:54.601" v="1465"/>
          <ac:spMkLst>
            <pc:docMk/>
            <pc:sldMk cId="3361854280" sldId="628"/>
            <ac:spMk id="3" creationId="{00000000-0000-0000-0000-000000000000}"/>
          </ac:spMkLst>
        </pc:spChg>
        <pc:spChg chg="mod">
          <ac:chgData name="Lucas Jellema" userId="7e183fbb-84e0-44b3-9b03-0792bc8d162b" providerId="ADAL" clId="{3DCF06ED-1598-4213-AFF8-48BDC45FA41E}" dt="2018-11-10T01:53:57.479" v="1543" actId="207"/>
          <ac:spMkLst>
            <pc:docMk/>
            <pc:sldMk cId="3361854280" sldId="628"/>
            <ac:spMk id="4" creationId="{00000000-0000-0000-0000-000000000000}"/>
          </ac:spMkLst>
        </pc:spChg>
        <pc:spChg chg="add mod">
          <ac:chgData name="Lucas Jellema" userId="7e183fbb-84e0-44b3-9b03-0792bc8d162b" providerId="ADAL" clId="{3DCF06ED-1598-4213-AFF8-48BDC45FA41E}" dt="2018-11-10T01:55:01.065" v="1548" actId="1076"/>
          <ac:spMkLst>
            <pc:docMk/>
            <pc:sldMk cId="3361854280" sldId="628"/>
            <ac:spMk id="5" creationId="{8FE531A3-B03C-458D-8F1E-4AFE393434AC}"/>
          </ac:spMkLst>
        </pc:spChg>
      </pc:sldChg>
      <pc:sldChg chg="addSp modSp add del modAnim">
        <pc:chgData name="Lucas Jellema" userId="7e183fbb-84e0-44b3-9b03-0792bc8d162b" providerId="ADAL" clId="{3DCF06ED-1598-4213-AFF8-48BDC45FA41E}" dt="2018-11-10T01:59:05.247" v="1778" actId="2696"/>
        <pc:sldMkLst>
          <pc:docMk/>
          <pc:sldMk cId="1400687295" sldId="629"/>
        </pc:sldMkLst>
        <pc:spChg chg="mod">
          <ac:chgData name="Lucas Jellema" userId="7e183fbb-84e0-44b3-9b03-0792bc8d162b" providerId="ADAL" clId="{3DCF06ED-1598-4213-AFF8-48BDC45FA41E}" dt="2018-11-10T01:58:16.721" v="1743" actId="20577"/>
          <ac:spMkLst>
            <pc:docMk/>
            <pc:sldMk cId="1400687295" sldId="629"/>
            <ac:spMk id="2" creationId="{00000000-0000-0000-0000-000000000000}"/>
          </ac:spMkLst>
        </pc:spChg>
        <pc:picChg chg="add mod modCrop">
          <ac:chgData name="Lucas Jellema" userId="7e183fbb-84e0-44b3-9b03-0792bc8d162b" providerId="ADAL" clId="{3DCF06ED-1598-4213-AFF8-48BDC45FA41E}" dt="2018-11-10T01:47:56.944" v="1483" actId="1076"/>
          <ac:picMkLst>
            <pc:docMk/>
            <pc:sldMk cId="1400687295" sldId="629"/>
            <ac:picMk id="5" creationId="{F3090137-E70A-4856-A0A9-CB00DD7843EB}"/>
          </ac:picMkLst>
        </pc:picChg>
      </pc:sldChg>
      <pc:sldChg chg="add">
        <pc:chgData name="Lucas Jellema" userId="7e183fbb-84e0-44b3-9b03-0792bc8d162b" providerId="ADAL" clId="{3DCF06ED-1598-4213-AFF8-48BDC45FA41E}" dt="2018-11-10T01:59:31.891" v="1781"/>
        <pc:sldMkLst>
          <pc:docMk/>
          <pc:sldMk cId="3363607866" sldId="629"/>
        </pc:sldMkLst>
      </pc:sldChg>
      <pc:sldChg chg="add">
        <pc:chgData name="Lucas Jellema" userId="7e183fbb-84e0-44b3-9b03-0792bc8d162b" providerId="ADAL" clId="{3DCF06ED-1598-4213-AFF8-48BDC45FA41E}" dt="2018-11-10T01:59:31.891" v="1781"/>
        <pc:sldMkLst>
          <pc:docMk/>
          <pc:sldMk cId="3121518126" sldId="630"/>
        </pc:sldMkLst>
      </pc:sldChg>
      <pc:sldChg chg="delSp modSp add del">
        <pc:chgData name="Lucas Jellema" userId="7e183fbb-84e0-44b3-9b03-0792bc8d162b" providerId="ADAL" clId="{3DCF06ED-1598-4213-AFF8-48BDC45FA41E}" dt="2018-11-10T01:59:05.288" v="1780" actId="2696"/>
        <pc:sldMkLst>
          <pc:docMk/>
          <pc:sldMk cId="4033884000" sldId="630"/>
        </pc:sldMkLst>
        <pc:spChg chg="mod">
          <ac:chgData name="Lucas Jellema" userId="7e183fbb-84e0-44b3-9b03-0792bc8d162b" providerId="ADAL" clId="{3DCF06ED-1598-4213-AFF8-48BDC45FA41E}" dt="2018-11-10T01:58:00.601" v="1713" actId="14100"/>
          <ac:spMkLst>
            <pc:docMk/>
            <pc:sldMk cId="4033884000" sldId="630"/>
            <ac:spMk id="2" creationId="{00000000-0000-0000-0000-000000000000}"/>
          </ac:spMkLst>
        </pc:spChg>
        <pc:picChg chg="del">
          <ac:chgData name="Lucas Jellema" userId="7e183fbb-84e0-44b3-9b03-0792bc8d162b" providerId="ADAL" clId="{3DCF06ED-1598-4213-AFF8-48BDC45FA41E}" dt="2018-11-10T01:48:38.901" v="1485" actId="478"/>
          <ac:picMkLst>
            <pc:docMk/>
            <pc:sldMk cId="4033884000" sldId="630"/>
            <ac:picMk id="7" creationId="{00000000-0000-0000-0000-000000000000}"/>
          </ac:picMkLst>
        </pc:picChg>
        <pc:picChg chg="del">
          <ac:chgData name="Lucas Jellema" userId="7e183fbb-84e0-44b3-9b03-0792bc8d162b" providerId="ADAL" clId="{3DCF06ED-1598-4213-AFF8-48BDC45FA41E}" dt="2018-11-10T01:48:38.901" v="1485" actId="478"/>
          <ac:picMkLst>
            <pc:docMk/>
            <pc:sldMk cId="4033884000" sldId="630"/>
            <ac:picMk id="8" creationId="{00000000-0000-0000-0000-000000000000}"/>
          </ac:picMkLst>
        </pc:picChg>
        <pc:picChg chg="del">
          <ac:chgData name="Lucas Jellema" userId="7e183fbb-84e0-44b3-9b03-0792bc8d162b" providerId="ADAL" clId="{3DCF06ED-1598-4213-AFF8-48BDC45FA41E}" dt="2018-11-10T01:48:38.901" v="1485" actId="478"/>
          <ac:picMkLst>
            <pc:docMk/>
            <pc:sldMk cId="4033884000" sldId="630"/>
            <ac:picMk id="9" creationId="{00000000-0000-0000-0000-000000000000}"/>
          </ac:picMkLst>
        </pc:picChg>
        <pc:picChg chg="del">
          <ac:chgData name="Lucas Jellema" userId="7e183fbb-84e0-44b3-9b03-0792bc8d162b" providerId="ADAL" clId="{3DCF06ED-1598-4213-AFF8-48BDC45FA41E}" dt="2018-11-10T01:48:38.901" v="1485" actId="478"/>
          <ac:picMkLst>
            <pc:docMk/>
            <pc:sldMk cId="4033884000" sldId="630"/>
            <ac:picMk id="10" creationId="{00000000-0000-0000-0000-000000000000}"/>
          </ac:picMkLst>
        </pc:picChg>
        <pc:picChg chg="del">
          <ac:chgData name="Lucas Jellema" userId="7e183fbb-84e0-44b3-9b03-0792bc8d162b" providerId="ADAL" clId="{3DCF06ED-1598-4213-AFF8-48BDC45FA41E}" dt="2018-11-10T01:48:38.901" v="1485" actId="478"/>
          <ac:picMkLst>
            <pc:docMk/>
            <pc:sldMk cId="4033884000" sldId="630"/>
            <ac:picMk id="11" creationId="{00000000-0000-0000-0000-000000000000}"/>
          </ac:picMkLst>
        </pc:picChg>
        <pc:picChg chg="del">
          <ac:chgData name="Lucas Jellema" userId="7e183fbb-84e0-44b3-9b03-0792bc8d162b" providerId="ADAL" clId="{3DCF06ED-1598-4213-AFF8-48BDC45FA41E}" dt="2018-11-10T01:48:38.901" v="1485" actId="478"/>
          <ac:picMkLst>
            <pc:docMk/>
            <pc:sldMk cId="4033884000" sldId="630"/>
            <ac:picMk id="12" creationId="{00000000-0000-0000-0000-000000000000}"/>
          </ac:picMkLst>
        </pc:picChg>
      </pc:sldChg>
      <pc:sldChg chg="addSp delSp modSp">
        <pc:chgData name="Lucas Jellema" userId="7e183fbb-84e0-44b3-9b03-0792bc8d162b" providerId="ADAL" clId="{3DCF06ED-1598-4213-AFF8-48BDC45FA41E}" dt="2018-11-10T01:10:06.067" v="1371" actId="20577"/>
        <pc:sldMkLst>
          <pc:docMk/>
          <pc:sldMk cId="382961870" sldId="644"/>
        </pc:sldMkLst>
        <pc:spChg chg="mod">
          <ac:chgData name="Lucas Jellema" userId="7e183fbb-84e0-44b3-9b03-0792bc8d162b" providerId="ADAL" clId="{3DCF06ED-1598-4213-AFF8-48BDC45FA41E}" dt="2018-11-10T01:10:06.067" v="1371" actId="20577"/>
          <ac:spMkLst>
            <pc:docMk/>
            <pc:sldMk cId="382961870" sldId="644"/>
            <ac:spMk id="6" creationId="{00000000-0000-0000-0000-000000000000}"/>
          </ac:spMkLst>
        </pc:spChg>
        <pc:spChg chg="mod">
          <ac:chgData name="Lucas Jellema" userId="7e183fbb-84e0-44b3-9b03-0792bc8d162b" providerId="ADAL" clId="{3DCF06ED-1598-4213-AFF8-48BDC45FA41E}" dt="2018-11-04T13:29:29.422" v="5" actId="404"/>
          <ac:spMkLst>
            <pc:docMk/>
            <pc:sldMk cId="382961870" sldId="644"/>
            <ac:spMk id="48" creationId="{00000000-0000-0000-0000-000000000000}"/>
          </ac:spMkLst>
        </pc:spChg>
        <pc:picChg chg="add mod">
          <ac:chgData name="Lucas Jellema" userId="7e183fbb-84e0-44b3-9b03-0792bc8d162b" providerId="ADAL" clId="{3DCF06ED-1598-4213-AFF8-48BDC45FA41E}" dt="2018-11-04T13:29:14.730" v="3" actId="14100"/>
          <ac:picMkLst>
            <pc:docMk/>
            <pc:sldMk cId="382961870" sldId="644"/>
            <ac:picMk id="10" creationId="{BD5AFEB3-BB4B-4D0B-8F82-1EBDF243C57F}"/>
          </ac:picMkLst>
        </pc:picChg>
        <pc:picChg chg="del">
          <ac:chgData name="Lucas Jellema" userId="7e183fbb-84e0-44b3-9b03-0792bc8d162b" providerId="ADAL" clId="{3DCF06ED-1598-4213-AFF8-48BDC45FA41E}" dt="2018-11-04T13:29:08.433" v="0" actId="478"/>
          <ac:picMkLst>
            <pc:docMk/>
            <pc:sldMk cId="382961870" sldId="644"/>
            <ac:picMk id="1028" creationId="{A45BFE41-5637-4E49-ABB8-684982EB0656}"/>
          </ac:picMkLst>
        </pc:picChg>
      </pc:sldChg>
      <pc:sldChg chg="addSp modSp modTransition">
        <pc:chgData name="Lucas Jellema" userId="7e183fbb-84e0-44b3-9b03-0792bc8d162b" providerId="ADAL" clId="{3DCF06ED-1598-4213-AFF8-48BDC45FA41E}" dt="2018-11-04T14:49:29.925" v="1172" actId="5793"/>
        <pc:sldMkLst>
          <pc:docMk/>
          <pc:sldMk cId="2564803058" sldId="649"/>
        </pc:sldMkLst>
        <pc:cxnChg chg="add mod">
          <ac:chgData name="Lucas Jellema" userId="7e183fbb-84e0-44b3-9b03-0792bc8d162b" providerId="ADAL" clId="{3DCF06ED-1598-4213-AFF8-48BDC45FA41E}" dt="2018-11-04T14:19:45.568" v="596" actId="1582"/>
          <ac:cxnSpMkLst>
            <pc:docMk/>
            <pc:sldMk cId="2564803058" sldId="649"/>
            <ac:cxnSpMk id="5" creationId="{607BF109-57E3-4EF7-AD5B-9DDBA9A2F87D}"/>
          </ac:cxnSpMkLst>
        </pc:cxnChg>
        <pc:cxnChg chg="add mod">
          <ac:chgData name="Lucas Jellema" userId="7e183fbb-84e0-44b3-9b03-0792bc8d162b" providerId="ADAL" clId="{3DCF06ED-1598-4213-AFF8-48BDC45FA41E}" dt="2018-11-04T14:19:52.792" v="599" actId="14100"/>
          <ac:cxnSpMkLst>
            <pc:docMk/>
            <pc:sldMk cId="2564803058" sldId="649"/>
            <ac:cxnSpMk id="8" creationId="{F60D858F-3FE2-48D6-9B2A-9E1D32A16DC7}"/>
          </ac:cxnSpMkLst>
        </pc:cxnChg>
      </pc:sldChg>
      <pc:sldChg chg="add">
        <pc:chgData name="Lucas Jellema" userId="7e183fbb-84e0-44b3-9b03-0792bc8d162b" providerId="ADAL" clId="{3DCF06ED-1598-4213-AFF8-48BDC45FA41E}" dt="2018-11-10T01:59:31.891" v="1781"/>
        <pc:sldMkLst>
          <pc:docMk/>
          <pc:sldMk cId="3175173993" sldId="650"/>
        </pc:sldMkLst>
      </pc:sldChg>
      <pc:sldChg chg="add del">
        <pc:chgData name="Lucas Jellema" userId="7e183fbb-84e0-44b3-9b03-0792bc8d162b" providerId="ADAL" clId="{3DCF06ED-1598-4213-AFF8-48BDC45FA41E}" dt="2018-11-10T01:59:05.160" v="1771" actId="2696"/>
        <pc:sldMkLst>
          <pc:docMk/>
          <pc:sldMk cId="3329410644" sldId="650"/>
        </pc:sldMkLst>
      </pc:sldChg>
      <pc:sldChg chg="add">
        <pc:chgData name="Lucas Jellema" userId="7e183fbb-84e0-44b3-9b03-0792bc8d162b" providerId="ADAL" clId="{3DCF06ED-1598-4213-AFF8-48BDC45FA41E}" dt="2018-11-10T01:59:31.891" v="1781"/>
        <pc:sldMkLst>
          <pc:docMk/>
          <pc:sldMk cId="1086770" sldId="651"/>
        </pc:sldMkLst>
      </pc:sldChg>
      <pc:sldChg chg="add del">
        <pc:chgData name="Lucas Jellema" userId="7e183fbb-84e0-44b3-9b03-0792bc8d162b" providerId="ADAL" clId="{3DCF06ED-1598-4213-AFF8-48BDC45FA41E}" dt="2018-11-10T01:59:05.175" v="1772" actId="2696"/>
        <pc:sldMkLst>
          <pc:docMk/>
          <pc:sldMk cId="2808295373" sldId="651"/>
        </pc:sldMkLst>
      </pc:sldChg>
      <pc:sldChg chg="add">
        <pc:chgData name="Lucas Jellema" userId="7e183fbb-84e0-44b3-9b03-0792bc8d162b" providerId="ADAL" clId="{3DCF06ED-1598-4213-AFF8-48BDC45FA41E}" dt="2018-11-10T01:59:31.891" v="1781"/>
        <pc:sldMkLst>
          <pc:docMk/>
          <pc:sldMk cId="2658925805" sldId="652"/>
        </pc:sldMkLst>
      </pc:sldChg>
      <pc:sldChg chg="add del">
        <pc:chgData name="Lucas Jellema" userId="7e183fbb-84e0-44b3-9b03-0792bc8d162b" providerId="ADAL" clId="{3DCF06ED-1598-4213-AFF8-48BDC45FA41E}" dt="2018-11-10T01:59:05.185" v="1773" actId="2696"/>
        <pc:sldMkLst>
          <pc:docMk/>
          <pc:sldMk cId="4073391549" sldId="652"/>
        </pc:sldMkLst>
      </pc:sldChg>
      <pc:sldChg chg="add del">
        <pc:chgData name="Lucas Jellema" userId="7e183fbb-84e0-44b3-9b03-0792bc8d162b" providerId="ADAL" clId="{3DCF06ED-1598-4213-AFF8-48BDC45FA41E}" dt="2018-11-10T01:59:05.195" v="1774" actId="2696"/>
        <pc:sldMkLst>
          <pc:docMk/>
          <pc:sldMk cId="16657683" sldId="653"/>
        </pc:sldMkLst>
      </pc:sldChg>
      <pc:sldChg chg="add">
        <pc:chgData name="Lucas Jellema" userId="7e183fbb-84e0-44b3-9b03-0792bc8d162b" providerId="ADAL" clId="{3DCF06ED-1598-4213-AFF8-48BDC45FA41E}" dt="2018-11-10T01:59:31.891" v="1781"/>
        <pc:sldMkLst>
          <pc:docMk/>
          <pc:sldMk cId="3927826813" sldId="653"/>
        </pc:sldMkLst>
      </pc:sldChg>
      <pc:sldChg chg="add del">
        <pc:chgData name="Lucas Jellema" userId="7e183fbb-84e0-44b3-9b03-0792bc8d162b" providerId="ADAL" clId="{3DCF06ED-1598-4213-AFF8-48BDC45FA41E}" dt="2018-11-10T01:59:05.209" v="1775" actId="2696"/>
        <pc:sldMkLst>
          <pc:docMk/>
          <pc:sldMk cId="227385787" sldId="654"/>
        </pc:sldMkLst>
      </pc:sldChg>
      <pc:sldChg chg="add">
        <pc:chgData name="Lucas Jellema" userId="7e183fbb-84e0-44b3-9b03-0792bc8d162b" providerId="ADAL" clId="{3DCF06ED-1598-4213-AFF8-48BDC45FA41E}" dt="2018-11-10T01:59:31.891" v="1781"/>
        <pc:sldMkLst>
          <pc:docMk/>
          <pc:sldMk cId="2331462441" sldId="654"/>
        </pc:sldMkLst>
      </pc:sldChg>
      <pc:sldChg chg="add">
        <pc:chgData name="Lucas Jellema" userId="7e183fbb-84e0-44b3-9b03-0792bc8d162b" providerId="ADAL" clId="{3DCF06ED-1598-4213-AFF8-48BDC45FA41E}" dt="2018-11-10T01:59:31.891" v="1781"/>
        <pc:sldMkLst>
          <pc:docMk/>
          <pc:sldMk cId="1121103218" sldId="655"/>
        </pc:sldMkLst>
      </pc:sldChg>
      <pc:sldChg chg="delSp modSp add del">
        <pc:chgData name="Lucas Jellema" userId="7e183fbb-84e0-44b3-9b03-0792bc8d162b" providerId="ADAL" clId="{3DCF06ED-1598-4213-AFF8-48BDC45FA41E}" dt="2018-11-10T01:59:05.259" v="1779" actId="2696"/>
        <pc:sldMkLst>
          <pc:docMk/>
          <pc:sldMk cId="1491090828" sldId="655"/>
        </pc:sldMkLst>
        <pc:spChg chg="mod">
          <ac:chgData name="Lucas Jellema" userId="7e183fbb-84e0-44b3-9b03-0792bc8d162b" providerId="ADAL" clId="{3DCF06ED-1598-4213-AFF8-48BDC45FA41E}" dt="2018-11-10T01:58:07.979" v="1725" actId="20577"/>
          <ac:spMkLst>
            <pc:docMk/>
            <pc:sldMk cId="1491090828" sldId="655"/>
            <ac:spMk id="2" creationId="{00000000-0000-0000-0000-000000000000}"/>
          </ac:spMkLst>
        </pc:spChg>
        <pc:picChg chg="mod">
          <ac:chgData name="Lucas Jellema" userId="7e183fbb-84e0-44b3-9b03-0792bc8d162b" providerId="ADAL" clId="{3DCF06ED-1598-4213-AFF8-48BDC45FA41E}" dt="2018-11-10T01:55:46.250" v="1600" actId="1076"/>
          <ac:picMkLst>
            <pc:docMk/>
            <pc:sldMk cId="1491090828" sldId="655"/>
            <ac:picMk id="6" creationId="{00000000-0000-0000-0000-000000000000}"/>
          </ac:picMkLst>
        </pc:picChg>
        <pc:picChg chg="del">
          <ac:chgData name="Lucas Jellema" userId="7e183fbb-84e0-44b3-9b03-0792bc8d162b" providerId="ADAL" clId="{3DCF06ED-1598-4213-AFF8-48BDC45FA41E}" dt="2018-11-10T01:55:19.207" v="1550" actId="478"/>
          <ac:picMkLst>
            <pc:docMk/>
            <pc:sldMk cId="1491090828" sldId="655"/>
            <ac:picMk id="7" creationId="{00000000-0000-0000-0000-000000000000}"/>
          </ac:picMkLst>
        </pc:picChg>
        <pc:picChg chg="del">
          <ac:chgData name="Lucas Jellema" userId="7e183fbb-84e0-44b3-9b03-0792bc8d162b" providerId="ADAL" clId="{3DCF06ED-1598-4213-AFF8-48BDC45FA41E}" dt="2018-11-10T01:55:19.207" v="1550" actId="478"/>
          <ac:picMkLst>
            <pc:docMk/>
            <pc:sldMk cId="1491090828" sldId="655"/>
            <ac:picMk id="8" creationId="{00000000-0000-0000-0000-000000000000}"/>
          </ac:picMkLst>
        </pc:picChg>
        <pc:picChg chg="del">
          <ac:chgData name="Lucas Jellema" userId="7e183fbb-84e0-44b3-9b03-0792bc8d162b" providerId="ADAL" clId="{3DCF06ED-1598-4213-AFF8-48BDC45FA41E}" dt="2018-11-10T01:55:19.207" v="1550" actId="478"/>
          <ac:picMkLst>
            <pc:docMk/>
            <pc:sldMk cId="1491090828" sldId="655"/>
            <ac:picMk id="9" creationId="{00000000-0000-0000-0000-000000000000}"/>
          </ac:picMkLst>
        </pc:picChg>
        <pc:picChg chg="del">
          <ac:chgData name="Lucas Jellema" userId="7e183fbb-84e0-44b3-9b03-0792bc8d162b" providerId="ADAL" clId="{3DCF06ED-1598-4213-AFF8-48BDC45FA41E}" dt="2018-11-10T01:55:19.207" v="1550" actId="478"/>
          <ac:picMkLst>
            <pc:docMk/>
            <pc:sldMk cId="1491090828" sldId="655"/>
            <ac:picMk id="10" creationId="{00000000-0000-0000-0000-000000000000}"/>
          </ac:picMkLst>
        </pc:picChg>
        <pc:picChg chg="del">
          <ac:chgData name="Lucas Jellema" userId="7e183fbb-84e0-44b3-9b03-0792bc8d162b" providerId="ADAL" clId="{3DCF06ED-1598-4213-AFF8-48BDC45FA41E}" dt="2018-11-10T01:55:19.207" v="1550" actId="478"/>
          <ac:picMkLst>
            <pc:docMk/>
            <pc:sldMk cId="1491090828" sldId="655"/>
            <ac:picMk id="11" creationId="{00000000-0000-0000-0000-000000000000}"/>
          </ac:picMkLst>
        </pc:picChg>
        <pc:picChg chg="del">
          <ac:chgData name="Lucas Jellema" userId="7e183fbb-84e0-44b3-9b03-0792bc8d162b" providerId="ADAL" clId="{3DCF06ED-1598-4213-AFF8-48BDC45FA41E}" dt="2018-11-10T01:55:19.207" v="1550" actId="478"/>
          <ac:picMkLst>
            <pc:docMk/>
            <pc:sldMk cId="1491090828" sldId="655"/>
            <ac:picMk id="12" creationId="{00000000-0000-0000-0000-000000000000}"/>
          </ac:picMkLst>
        </pc:picChg>
      </pc:sldChg>
      <pc:sldChg chg="modSp">
        <pc:chgData name="Lucas Jellema" userId="7e183fbb-84e0-44b3-9b03-0792bc8d162b" providerId="ADAL" clId="{3DCF06ED-1598-4213-AFF8-48BDC45FA41E}" dt="2018-11-10T01:25:03.928" v="1405" actId="20577"/>
        <pc:sldMkLst>
          <pc:docMk/>
          <pc:sldMk cId="3429575784" sldId="656"/>
        </pc:sldMkLst>
        <pc:spChg chg="mod">
          <ac:chgData name="Lucas Jellema" userId="7e183fbb-84e0-44b3-9b03-0792bc8d162b" providerId="ADAL" clId="{3DCF06ED-1598-4213-AFF8-48BDC45FA41E}" dt="2018-11-10T01:25:03.928" v="1405" actId="20577"/>
          <ac:spMkLst>
            <pc:docMk/>
            <pc:sldMk cId="3429575784" sldId="656"/>
            <ac:spMk id="9" creationId="{00000000-0000-0000-0000-000000000000}"/>
          </ac:spMkLst>
        </pc:spChg>
      </pc:sldChg>
      <pc:sldChg chg="add">
        <pc:chgData name="Lucas Jellema" userId="7e183fbb-84e0-44b3-9b03-0792bc8d162b" providerId="ADAL" clId="{3DCF06ED-1598-4213-AFF8-48BDC45FA41E}" dt="2018-11-04T13:32:05.692" v="12" actId="5793"/>
        <pc:sldMkLst>
          <pc:docMk/>
          <pc:sldMk cId="3696533439" sldId="657"/>
        </pc:sldMkLst>
      </pc:sldChg>
      <pc:sldChg chg="addSp delSp modSp add modAnim">
        <pc:chgData name="Lucas Jellema" userId="7e183fbb-84e0-44b3-9b03-0792bc8d162b" providerId="ADAL" clId="{3DCF06ED-1598-4213-AFF8-48BDC45FA41E}" dt="2018-11-10T01:10:55.895" v="1375" actId="1076"/>
        <pc:sldMkLst>
          <pc:docMk/>
          <pc:sldMk cId="1916317565" sldId="658"/>
        </pc:sldMkLst>
        <pc:spChg chg="del">
          <ac:chgData name="Lucas Jellema" userId="7e183fbb-84e0-44b3-9b03-0792bc8d162b" providerId="ADAL" clId="{3DCF06ED-1598-4213-AFF8-48BDC45FA41E}" dt="2018-11-04T13:32:33.570" v="17" actId="478"/>
          <ac:spMkLst>
            <pc:docMk/>
            <pc:sldMk cId="1916317565" sldId="658"/>
            <ac:spMk id="2" creationId="{ECDFBF9D-05FB-497D-A47D-354C2338007D}"/>
          </ac:spMkLst>
        </pc:spChg>
        <pc:spChg chg="del">
          <ac:chgData name="Lucas Jellema" userId="7e183fbb-84e0-44b3-9b03-0792bc8d162b" providerId="ADAL" clId="{3DCF06ED-1598-4213-AFF8-48BDC45FA41E}" dt="2018-11-04T13:32:33.570" v="17" actId="478"/>
          <ac:spMkLst>
            <pc:docMk/>
            <pc:sldMk cId="1916317565" sldId="658"/>
            <ac:spMk id="3" creationId="{588BA15F-A074-4B5B-A86F-1E381ED6BBD5}"/>
          </ac:spMkLst>
        </pc:spChg>
        <pc:spChg chg="add mod">
          <ac:chgData name="Lucas Jellema" userId="7e183fbb-84e0-44b3-9b03-0792bc8d162b" providerId="ADAL" clId="{3DCF06ED-1598-4213-AFF8-48BDC45FA41E}" dt="2018-11-04T13:32:39.941" v="40" actId="20577"/>
          <ac:spMkLst>
            <pc:docMk/>
            <pc:sldMk cId="1916317565" sldId="658"/>
            <ac:spMk id="4" creationId="{5248093A-16DF-4BEF-8770-B8D85E7D063B}"/>
          </ac:spMkLst>
        </pc:spChg>
        <pc:spChg chg="add del mod">
          <ac:chgData name="Lucas Jellema" userId="7e183fbb-84e0-44b3-9b03-0792bc8d162b" providerId="ADAL" clId="{3DCF06ED-1598-4213-AFF8-48BDC45FA41E}" dt="2018-11-04T14:06:36.758" v="374" actId="478"/>
          <ac:spMkLst>
            <pc:docMk/>
            <pc:sldMk cId="1916317565" sldId="658"/>
            <ac:spMk id="5" creationId="{4B5E3BBC-4B80-490C-9CC6-E142BA3CC372}"/>
          </ac:spMkLst>
        </pc:spChg>
        <pc:spChg chg="add del mod">
          <ac:chgData name="Lucas Jellema" userId="7e183fbb-84e0-44b3-9b03-0792bc8d162b" providerId="ADAL" clId="{3DCF06ED-1598-4213-AFF8-48BDC45FA41E}" dt="2018-11-04T14:09:36.657" v="467" actId="478"/>
          <ac:spMkLst>
            <pc:docMk/>
            <pc:sldMk cId="1916317565" sldId="658"/>
            <ac:spMk id="8" creationId="{14032562-AC8C-48CB-ADD0-C1994D7A9591}"/>
          </ac:spMkLst>
        </pc:spChg>
        <pc:spChg chg="add mod">
          <ac:chgData name="Lucas Jellema" userId="7e183fbb-84e0-44b3-9b03-0792bc8d162b" providerId="ADAL" clId="{3DCF06ED-1598-4213-AFF8-48BDC45FA41E}" dt="2018-11-04T14:07:08.866" v="415" actId="1076"/>
          <ac:spMkLst>
            <pc:docMk/>
            <pc:sldMk cId="1916317565" sldId="658"/>
            <ac:spMk id="9" creationId="{23731ED0-D877-42ED-AD59-1470EDB3F24E}"/>
          </ac:spMkLst>
        </pc:spChg>
        <pc:spChg chg="add mod">
          <ac:chgData name="Lucas Jellema" userId="7e183fbb-84e0-44b3-9b03-0792bc8d162b" providerId="ADAL" clId="{3DCF06ED-1598-4213-AFF8-48BDC45FA41E}" dt="2018-11-10T01:10:55.895" v="1375" actId="1076"/>
          <ac:spMkLst>
            <pc:docMk/>
            <pc:sldMk cId="1916317565" sldId="658"/>
            <ac:spMk id="13" creationId="{F3AA23A3-0429-44C0-B44A-4F29E756AA19}"/>
          </ac:spMkLst>
        </pc:spChg>
        <pc:picChg chg="add mod">
          <ac:chgData name="Lucas Jellema" userId="7e183fbb-84e0-44b3-9b03-0792bc8d162b" providerId="ADAL" clId="{3DCF06ED-1598-4213-AFF8-48BDC45FA41E}" dt="2018-11-10T01:10:46.537" v="1372" actId="14100"/>
          <ac:picMkLst>
            <pc:docMk/>
            <pc:sldMk cId="1916317565" sldId="658"/>
            <ac:picMk id="6" creationId="{3181664A-3DCA-403F-B4BA-62F2D3DE19CB}"/>
          </ac:picMkLst>
        </pc:picChg>
        <pc:picChg chg="add mod">
          <ac:chgData name="Lucas Jellema" userId="7e183fbb-84e0-44b3-9b03-0792bc8d162b" providerId="ADAL" clId="{3DCF06ED-1598-4213-AFF8-48BDC45FA41E}" dt="2018-11-04T14:08:47.578" v="419" actId="1076"/>
          <ac:picMkLst>
            <pc:docMk/>
            <pc:sldMk cId="1916317565" sldId="658"/>
            <ac:picMk id="2050" creationId="{9984E5A1-7211-45F2-9F89-1BE5C1D8DBE2}"/>
          </ac:picMkLst>
        </pc:picChg>
        <pc:picChg chg="add mod">
          <ac:chgData name="Lucas Jellema" userId="7e183fbb-84e0-44b3-9b03-0792bc8d162b" providerId="ADAL" clId="{3DCF06ED-1598-4213-AFF8-48BDC45FA41E}" dt="2018-11-04T14:07:08.866" v="415" actId="1076"/>
          <ac:picMkLst>
            <pc:docMk/>
            <pc:sldMk cId="1916317565" sldId="658"/>
            <ac:picMk id="2052" creationId="{45071C55-C45C-47CA-9123-D516D9ED769E}"/>
          </ac:picMkLst>
        </pc:picChg>
        <pc:picChg chg="add mod">
          <ac:chgData name="Lucas Jellema" userId="7e183fbb-84e0-44b3-9b03-0792bc8d162b" providerId="ADAL" clId="{3DCF06ED-1598-4213-AFF8-48BDC45FA41E}" dt="2018-11-10T01:10:55.895" v="1375" actId="1076"/>
          <ac:picMkLst>
            <pc:docMk/>
            <pc:sldMk cId="1916317565" sldId="658"/>
            <ac:picMk id="2054" creationId="{29969C48-021A-4724-9F88-22706C4E6325}"/>
          </ac:picMkLst>
        </pc:picChg>
      </pc:sldChg>
      <pc:sldChg chg="delSp add">
        <pc:chgData name="Lucas Jellema" userId="7e183fbb-84e0-44b3-9b03-0792bc8d162b" providerId="ADAL" clId="{3DCF06ED-1598-4213-AFF8-48BDC45FA41E}" dt="2018-11-04T14:00:18.318" v="195" actId="478"/>
        <pc:sldMkLst>
          <pc:docMk/>
          <pc:sldMk cId="2552740932" sldId="659"/>
        </pc:sldMkLst>
        <pc:spChg chg="del">
          <ac:chgData name="Lucas Jellema" userId="7e183fbb-84e0-44b3-9b03-0792bc8d162b" providerId="ADAL" clId="{3DCF06ED-1598-4213-AFF8-48BDC45FA41E}" dt="2018-11-04T14:00:18.318" v="195" actId="478"/>
          <ac:spMkLst>
            <pc:docMk/>
            <pc:sldMk cId="2552740932" sldId="659"/>
            <ac:spMk id="5" creationId="{00000000-0000-0000-0000-000000000000}"/>
          </ac:spMkLst>
        </pc:spChg>
      </pc:sldChg>
      <pc:sldChg chg="addSp delSp modSp add modAnim">
        <pc:chgData name="Lucas Jellema" userId="7e183fbb-84e0-44b3-9b03-0792bc8d162b" providerId="ADAL" clId="{3DCF06ED-1598-4213-AFF8-48BDC45FA41E}" dt="2018-11-04T14:04:33.611" v="364" actId="20577"/>
        <pc:sldMkLst>
          <pc:docMk/>
          <pc:sldMk cId="230468405" sldId="660"/>
        </pc:sldMkLst>
        <pc:spChg chg="del">
          <ac:chgData name="Lucas Jellema" userId="7e183fbb-84e0-44b3-9b03-0792bc8d162b" providerId="ADAL" clId="{3DCF06ED-1598-4213-AFF8-48BDC45FA41E}" dt="2018-11-04T14:04:26.623" v="340" actId="20577"/>
          <ac:spMkLst>
            <pc:docMk/>
            <pc:sldMk cId="230468405" sldId="660"/>
            <ac:spMk id="2" creationId="{45319F50-91DC-4B8F-9D5E-0DBCF7835433}"/>
          </ac:spMkLst>
        </pc:spChg>
        <pc:spChg chg="del">
          <ac:chgData name="Lucas Jellema" userId="7e183fbb-84e0-44b3-9b03-0792bc8d162b" providerId="ADAL" clId="{3DCF06ED-1598-4213-AFF8-48BDC45FA41E}" dt="2018-11-04T14:04:26.623" v="340" actId="20577"/>
          <ac:spMkLst>
            <pc:docMk/>
            <pc:sldMk cId="230468405" sldId="660"/>
            <ac:spMk id="3" creationId="{CFC66A33-913F-42C4-B079-0BC6CAF49535}"/>
          </ac:spMkLst>
        </pc:spChg>
        <pc:spChg chg="add mod">
          <ac:chgData name="Lucas Jellema" userId="7e183fbb-84e0-44b3-9b03-0792bc8d162b" providerId="ADAL" clId="{3DCF06ED-1598-4213-AFF8-48BDC45FA41E}" dt="2018-11-04T14:03:54.313" v="328" actId="14861"/>
          <ac:spMkLst>
            <pc:docMk/>
            <pc:sldMk cId="230468405" sldId="660"/>
            <ac:spMk id="6" creationId="{A1143E8B-C882-4EDB-8B49-23223E670A24}"/>
          </ac:spMkLst>
        </pc:spChg>
        <pc:spChg chg="add mod">
          <ac:chgData name="Lucas Jellema" userId="7e183fbb-84e0-44b3-9b03-0792bc8d162b" providerId="ADAL" clId="{3DCF06ED-1598-4213-AFF8-48BDC45FA41E}" dt="2018-11-04T14:04:33.611" v="364" actId="20577"/>
          <ac:spMkLst>
            <pc:docMk/>
            <pc:sldMk cId="230468405" sldId="660"/>
            <ac:spMk id="7" creationId="{C8F1F14C-C92D-47A5-8C5D-97519DC61972}"/>
          </ac:spMkLst>
        </pc:spChg>
        <pc:picChg chg="add mod">
          <ac:chgData name="Lucas Jellema" userId="7e183fbb-84e0-44b3-9b03-0792bc8d162b" providerId="ADAL" clId="{3DCF06ED-1598-4213-AFF8-48BDC45FA41E}" dt="2018-11-04T14:02:07.498" v="239" actId="1076"/>
          <ac:picMkLst>
            <pc:docMk/>
            <pc:sldMk cId="230468405" sldId="660"/>
            <ac:picMk id="4" creationId="{F14859DB-1832-4353-B96A-F66BE729943F}"/>
          </ac:picMkLst>
        </pc:picChg>
        <pc:picChg chg="add mod">
          <ac:chgData name="Lucas Jellema" userId="7e183fbb-84e0-44b3-9b03-0792bc8d162b" providerId="ADAL" clId="{3DCF06ED-1598-4213-AFF8-48BDC45FA41E}" dt="2018-11-04T14:02:23.626" v="241" actId="20577"/>
          <ac:picMkLst>
            <pc:docMk/>
            <pc:sldMk cId="230468405" sldId="660"/>
            <ac:picMk id="5" creationId="{62821F9F-871B-4636-97C7-8D00E1BBCF44}"/>
          </ac:picMkLst>
        </pc:picChg>
      </pc:sldChg>
      <pc:sldChg chg="addSp modSp add">
        <pc:chgData name="Lucas Jellema" userId="7e183fbb-84e0-44b3-9b03-0792bc8d162b" providerId="ADAL" clId="{3DCF06ED-1598-4213-AFF8-48BDC45FA41E}" dt="2018-11-04T14:20:22.851" v="638" actId="14100"/>
        <pc:sldMkLst>
          <pc:docMk/>
          <pc:sldMk cId="2921096494" sldId="661"/>
        </pc:sldMkLst>
        <pc:spChg chg="mod">
          <ac:chgData name="Lucas Jellema" userId="7e183fbb-84e0-44b3-9b03-0792bc8d162b" providerId="ADAL" clId="{3DCF06ED-1598-4213-AFF8-48BDC45FA41E}" dt="2018-11-04T14:20:03.831" v="635" actId="20577"/>
          <ac:spMkLst>
            <pc:docMk/>
            <pc:sldMk cId="2921096494" sldId="661"/>
            <ac:spMk id="2" creationId="{D404FCAA-3FC7-4856-A6D3-B7C4A538E1BF}"/>
          </ac:spMkLst>
        </pc:spChg>
        <pc:picChg chg="add mod">
          <ac:chgData name="Lucas Jellema" userId="7e183fbb-84e0-44b3-9b03-0792bc8d162b" providerId="ADAL" clId="{3DCF06ED-1598-4213-AFF8-48BDC45FA41E}" dt="2018-11-04T14:20:22.851" v="638" actId="14100"/>
          <ac:picMkLst>
            <pc:docMk/>
            <pc:sldMk cId="2921096494" sldId="661"/>
            <ac:picMk id="4" creationId="{69DB244B-CD0E-42D7-B3EE-CEB1AE083F4C}"/>
          </ac:picMkLst>
        </pc:picChg>
      </pc:sldChg>
      <pc:sldChg chg="addSp modSp add">
        <pc:chgData name="Lucas Jellema" userId="7e183fbb-84e0-44b3-9b03-0792bc8d162b" providerId="ADAL" clId="{3DCF06ED-1598-4213-AFF8-48BDC45FA41E}" dt="2018-11-04T14:49:08.936" v="1171" actId="1076"/>
        <pc:sldMkLst>
          <pc:docMk/>
          <pc:sldMk cId="3132584001" sldId="662"/>
        </pc:sldMkLst>
        <pc:spChg chg="mod">
          <ac:chgData name="Lucas Jellema" userId="7e183fbb-84e0-44b3-9b03-0792bc8d162b" providerId="ADAL" clId="{3DCF06ED-1598-4213-AFF8-48BDC45FA41E}" dt="2018-11-04T14:20:28.334" v="649" actId="20577"/>
          <ac:spMkLst>
            <pc:docMk/>
            <pc:sldMk cId="3132584001" sldId="662"/>
            <ac:spMk id="2" creationId="{38A9C5B1-90AF-48AF-9D3D-226C56AED437}"/>
          </ac:spMkLst>
        </pc:spChg>
        <pc:spChg chg="mod">
          <ac:chgData name="Lucas Jellema" userId="7e183fbb-84e0-44b3-9b03-0792bc8d162b" providerId="ADAL" clId="{3DCF06ED-1598-4213-AFF8-48BDC45FA41E}" dt="2018-11-04T14:49:00.209" v="1168" actId="14100"/>
          <ac:spMkLst>
            <pc:docMk/>
            <pc:sldMk cId="3132584001" sldId="662"/>
            <ac:spMk id="3" creationId="{BFF62FC9-CD50-4B0C-AE56-9FDF3D811302}"/>
          </ac:spMkLst>
        </pc:spChg>
        <pc:picChg chg="add mod">
          <ac:chgData name="Lucas Jellema" userId="7e183fbb-84e0-44b3-9b03-0792bc8d162b" providerId="ADAL" clId="{3DCF06ED-1598-4213-AFF8-48BDC45FA41E}" dt="2018-11-04T14:49:08.936" v="1171" actId="1076"/>
          <ac:picMkLst>
            <pc:docMk/>
            <pc:sldMk cId="3132584001" sldId="662"/>
            <ac:picMk id="4" creationId="{49C58DC7-A8EF-487F-83BA-3F4BE69ECE21}"/>
          </ac:picMkLst>
        </pc:picChg>
        <pc:picChg chg="add mod">
          <ac:chgData name="Lucas Jellema" userId="7e183fbb-84e0-44b3-9b03-0792bc8d162b" providerId="ADAL" clId="{3DCF06ED-1598-4213-AFF8-48BDC45FA41E}" dt="2018-11-04T14:49:06.750" v="1170" actId="14100"/>
          <ac:picMkLst>
            <pc:docMk/>
            <pc:sldMk cId="3132584001" sldId="662"/>
            <ac:picMk id="5122" creationId="{DC2FC1A2-6106-47EA-BF95-D3E2B822971A}"/>
          </ac:picMkLst>
        </pc:picChg>
      </pc:sldChg>
      <pc:sldChg chg="addSp delSp modSp add">
        <pc:chgData name="Lucas Jellema" userId="7e183fbb-84e0-44b3-9b03-0792bc8d162b" providerId="ADAL" clId="{3DCF06ED-1598-4213-AFF8-48BDC45FA41E}" dt="2018-11-04T14:54:53.233" v="1278" actId="5793"/>
        <pc:sldMkLst>
          <pc:docMk/>
          <pc:sldMk cId="1456198655" sldId="663"/>
        </pc:sldMkLst>
        <pc:spChg chg="del">
          <ac:chgData name="Lucas Jellema" userId="7e183fbb-84e0-44b3-9b03-0792bc8d162b" providerId="ADAL" clId="{3DCF06ED-1598-4213-AFF8-48BDC45FA41E}" dt="2018-11-04T14:27:17.261" v="654" actId="5793"/>
          <ac:spMkLst>
            <pc:docMk/>
            <pc:sldMk cId="1456198655" sldId="663"/>
            <ac:spMk id="2" creationId="{566E5E68-5459-4443-A293-B842E28B0160}"/>
          </ac:spMkLst>
        </pc:spChg>
        <pc:spChg chg="add mod">
          <ac:chgData name="Lucas Jellema" userId="7e183fbb-84e0-44b3-9b03-0792bc8d162b" providerId="ADAL" clId="{3DCF06ED-1598-4213-AFF8-48BDC45FA41E}" dt="2018-11-04T14:27:29.807" v="655" actId="5793"/>
          <ac:spMkLst>
            <pc:docMk/>
            <pc:sldMk cId="1456198655" sldId="663"/>
            <ac:spMk id="3" creationId="{35C5E1D1-C20D-4F38-8115-083DC9EC6FAC}"/>
          </ac:spMkLst>
        </pc:spChg>
        <pc:spChg chg="add mod">
          <ac:chgData name="Lucas Jellema" userId="7e183fbb-84e0-44b3-9b03-0792bc8d162b" providerId="ADAL" clId="{3DCF06ED-1598-4213-AFF8-48BDC45FA41E}" dt="2018-11-04T14:54:28.107" v="1275" actId="20577"/>
          <ac:spMkLst>
            <pc:docMk/>
            <pc:sldMk cId="1456198655" sldId="663"/>
            <ac:spMk id="4" creationId="{4B91C6EE-F32D-4649-9149-DA39FBDBA22C}"/>
          </ac:spMkLst>
        </pc:spChg>
        <pc:picChg chg="add del mod">
          <ac:chgData name="Lucas Jellema" userId="7e183fbb-84e0-44b3-9b03-0792bc8d162b" providerId="ADAL" clId="{3DCF06ED-1598-4213-AFF8-48BDC45FA41E}" dt="2018-11-04T14:33:47.449" v="741" actId="478"/>
          <ac:picMkLst>
            <pc:docMk/>
            <pc:sldMk cId="1456198655" sldId="663"/>
            <ac:picMk id="5" creationId="{AED6ABC0-4F7C-47E9-84DF-CD3286E76390}"/>
          </ac:picMkLst>
        </pc:picChg>
        <pc:picChg chg="add mod">
          <ac:chgData name="Lucas Jellema" userId="7e183fbb-84e0-44b3-9b03-0792bc8d162b" providerId="ADAL" clId="{3DCF06ED-1598-4213-AFF8-48BDC45FA41E}" dt="2018-11-04T14:38:35.887" v="1017" actId="14100"/>
          <ac:picMkLst>
            <pc:docMk/>
            <pc:sldMk cId="1456198655" sldId="663"/>
            <ac:picMk id="6" creationId="{E0622BAF-70C0-445E-BDA1-5C915923ABB3}"/>
          </ac:picMkLst>
        </pc:picChg>
        <pc:picChg chg="add mod">
          <ac:chgData name="Lucas Jellema" userId="7e183fbb-84e0-44b3-9b03-0792bc8d162b" providerId="ADAL" clId="{3DCF06ED-1598-4213-AFF8-48BDC45FA41E}" dt="2018-11-04T14:54:53.233" v="1278" actId="5793"/>
          <ac:picMkLst>
            <pc:docMk/>
            <pc:sldMk cId="1456198655" sldId="663"/>
            <ac:picMk id="6146" creationId="{2CF6F198-AB00-4C28-8A81-B0C729595D08}"/>
          </ac:picMkLst>
        </pc:picChg>
        <pc:picChg chg="add mod">
          <ac:chgData name="Lucas Jellema" userId="7e183fbb-84e0-44b3-9b03-0792bc8d162b" providerId="ADAL" clId="{3DCF06ED-1598-4213-AFF8-48BDC45FA41E}" dt="2018-11-04T14:39:18.644" v="1024" actId="1035"/>
          <ac:picMkLst>
            <pc:docMk/>
            <pc:sldMk cId="1456198655" sldId="663"/>
            <ac:picMk id="6148" creationId="{DA8D1670-13D1-4AD8-A451-6D679F3CA3E9}"/>
          </ac:picMkLst>
        </pc:picChg>
      </pc:sldChg>
      <pc:sldChg chg="add">
        <pc:chgData name="Lucas Jellema" userId="7e183fbb-84e0-44b3-9b03-0792bc8d162b" providerId="ADAL" clId="{3DCF06ED-1598-4213-AFF8-48BDC45FA41E}" dt="2018-11-04T14:57:53.374" v="1338" actId="5793"/>
        <pc:sldMkLst>
          <pc:docMk/>
          <pc:sldMk cId="465034757" sldId="664"/>
        </pc:sldMkLst>
      </pc:sldChg>
      <pc:sldChg chg="add">
        <pc:chgData name="Lucas Jellema" userId="7e183fbb-84e0-44b3-9b03-0792bc8d162b" providerId="ADAL" clId="{3DCF06ED-1598-4213-AFF8-48BDC45FA41E}" dt="2018-11-10T01:59:31.891" v="1781"/>
        <pc:sldMkLst>
          <pc:docMk/>
          <pc:sldMk cId="765847761" sldId="665"/>
        </pc:sldMkLst>
      </pc:sldChg>
      <pc:sldChg chg="addSp modSp add del">
        <pc:chgData name="Lucas Jellema" userId="7e183fbb-84e0-44b3-9b03-0792bc8d162b" providerId="ADAL" clId="{3DCF06ED-1598-4213-AFF8-48BDC45FA41E}" dt="2018-11-10T01:59:05.231" v="1776" actId="2696"/>
        <pc:sldMkLst>
          <pc:docMk/>
          <pc:sldMk cId="2001551670" sldId="665"/>
        </pc:sldMkLst>
        <pc:spChg chg="mod">
          <ac:chgData name="Lucas Jellema" userId="7e183fbb-84e0-44b3-9b03-0792bc8d162b" providerId="ADAL" clId="{3DCF06ED-1598-4213-AFF8-48BDC45FA41E}" dt="2018-11-10T01:50:52.396" v="1530" actId="20577"/>
          <ac:spMkLst>
            <pc:docMk/>
            <pc:sldMk cId="2001551670" sldId="665"/>
            <ac:spMk id="2" creationId="{943ECE54-79C2-4E8F-ACF1-3B936E26FEC1}"/>
          </ac:spMkLst>
        </pc:spChg>
        <pc:picChg chg="add mod ord">
          <ac:chgData name="Lucas Jellema" userId="7e183fbb-84e0-44b3-9b03-0792bc8d162b" providerId="ADAL" clId="{3DCF06ED-1598-4213-AFF8-48BDC45FA41E}" dt="2018-11-10T01:53:16.965" v="1541" actId="166"/>
          <ac:picMkLst>
            <pc:docMk/>
            <pc:sldMk cId="2001551670" sldId="665"/>
            <ac:picMk id="4" creationId="{DA4399CB-05AE-4285-892E-A1251893015D}"/>
          </ac:picMkLst>
        </pc:picChg>
        <pc:picChg chg="add mod">
          <ac:chgData name="Lucas Jellema" userId="7e183fbb-84e0-44b3-9b03-0792bc8d162b" providerId="ADAL" clId="{3DCF06ED-1598-4213-AFF8-48BDC45FA41E}" dt="2018-11-10T01:53:13.741" v="1540" actId="1440"/>
          <ac:picMkLst>
            <pc:docMk/>
            <pc:sldMk cId="2001551670" sldId="665"/>
            <ac:picMk id="5" creationId="{D54B5DA1-C58D-4ADB-8A9C-D685FD794407}"/>
          </ac:picMkLst>
        </pc:picChg>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5.5385512852733174E-2"/>
          <c:y val="0.12426332994028569"/>
          <c:w val="0.8121549627050082"/>
          <c:h val="0.80617487183468906"/>
        </c:manualLayout>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1104534</c:v>
                </c:pt>
                <c:pt idx="1">
                  <c:v>631148</c:v>
                </c:pt>
                <c:pt idx="2">
                  <c:v>-3</c:v>
                </c:pt>
                <c:pt idx="3">
                  <c:v>1262300</c:v>
                </c:pt>
                <c:pt idx="4">
                  <c:v>473382</c:v>
                </c:pt>
                <c:pt idx="5">
                  <c:v>788914</c:v>
                </c:pt>
                <c:pt idx="6">
                  <c:v>157762</c:v>
                </c:pt>
                <c:pt idx="7">
                  <c:v>946681</c:v>
                </c:pt>
                <c:pt idx="8">
                  <c:v>-31539</c:v>
                </c:pt>
                <c:pt idx="9">
                  <c:v>315529</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CDFE-4503-B86D-5C31D5D388C4}"/>
            </c:ext>
          </c:extLst>
        </c:ser>
        <c:dLbls>
          <c:showLegendKey val="0"/>
          <c:showVal val="0"/>
          <c:showCatName val="0"/>
          <c:showSerName val="0"/>
          <c:showPercent val="0"/>
          <c:showBubbleSize val="0"/>
        </c:dLbls>
        <c:axId val="46430400"/>
        <c:axId val="46430976"/>
      </c:scatterChart>
      <c:valAx>
        <c:axId val="46430400"/>
        <c:scaling>
          <c:orientation val="minMax"/>
        </c:scaling>
        <c:delete val="0"/>
        <c:axPos val="b"/>
        <c:numFmt formatCode="General" sourceLinked="1"/>
        <c:majorTickMark val="out"/>
        <c:minorTickMark val="none"/>
        <c:tickLblPos val="nextTo"/>
        <c:crossAx val="46430976"/>
        <c:crosses val="autoZero"/>
        <c:crossBetween val="midCat"/>
      </c:valAx>
      <c:valAx>
        <c:axId val="46430976"/>
        <c:scaling>
          <c:orientation val="minMax"/>
        </c:scaling>
        <c:delete val="0"/>
        <c:axPos val="l"/>
        <c:majorGridlines/>
        <c:numFmt formatCode="General" sourceLinked="1"/>
        <c:majorTickMark val="out"/>
        <c:minorTickMark val="none"/>
        <c:tickLblPos val="nextTo"/>
        <c:crossAx val="46430400"/>
        <c:crosses val="autoZero"/>
        <c:crossBetween val="midCat"/>
      </c:valAx>
      <c:spPr>
        <a:solidFill>
          <a:schemeClr val="bg1"/>
        </a:solidFill>
      </c:spPr>
    </c:plotArea>
    <c:legend>
      <c:legendPos val="r"/>
      <c:overlay val="0"/>
    </c:legend>
    <c:plotVisOnly val="1"/>
    <c:dispBlanksAs val="gap"/>
    <c:showDLblsOverMax val="0"/>
  </c:chart>
  <c:spPr>
    <a:solidFill>
      <a:schemeClr val="bg1"/>
    </a:solidFill>
  </c:spPr>
  <c:txPr>
    <a:bodyPr/>
    <a:lstStyle/>
    <a:p>
      <a:pPr>
        <a:defRPr sz="1800"/>
      </a:pPr>
      <a:endParaRPr lang="en-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Age of Lucas Jellema vs Year</a:t>
            </a:r>
          </a:p>
        </c:rich>
      </c:tx>
      <c:overlay val="0"/>
    </c:title>
    <c:autoTitleDeleted val="0"/>
    <c:plotArea>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2005</c:v>
                </c:pt>
                <c:pt idx="1">
                  <c:v>1990</c:v>
                </c:pt>
                <c:pt idx="2">
                  <c:v>1970</c:v>
                </c:pt>
                <c:pt idx="3">
                  <c:v>2010</c:v>
                </c:pt>
                <c:pt idx="4">
                  <c:v>1985</c:v>
                </c:pt>
                <c:pt idx="5">
                  <c:v>1995</c:v>
                </c:pt>
                <c:pt idx="6">
                  <c:v>1975</c:v>
                </c:pt>
                <c:pt idx="7">
                  <c:v>2000</c:v>
                </c:pt>
                <c:pt idx="8">
                  <c:v>1969</c:v>
                </c:pt>
                <c:pt idx="9">
                  <c:v>1980</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9878-45A8-8C59-950CB9D9BAE1}"/>
            </c:ext>
          </c:extLst>
        </c:ser>
        <c:dLbls>
          <c:showLegendKey val="0"/>
          <c:showVal val="0"/>
          <c:showCatName val="0"/>
          <c:showSerName val="0"/>
          <c:showPercent val="0"/>
          <c:showBubbleSize val="0"/>
        </c:dLbls>
        <c:axId val="46449792"/>
        <c:axId val="46450944"/>
      </c:scatterChart>
      <c:valAx>
        <c:axId val="46449792"/>
        <c:scaling>
          <c:orientation val="minMax"/>
        </c:scaling>
        <c:delete val="0"/>
        <c:axPos val="b"/>
        <c:numFmt formatCode="General" sourceLinked="1"/>
        <c:majorTickMark val="out"/>
        <c:minorTickMark val="none"/>
        <c:tickLblPos val="nextTo"/>
        <c:crossAx val="46450944"/>
        <c:crosses val="autoZero"/>
        <c:crossBetween val="midCat"/>
      </c:valAx>
      <c:valAx>
        <c:axId val="46450944"/>
        <c:scaling>
          <c:orientation val="minMax"/>
        </c:scaling>
        <c:delete val="0"/>
        <c:axPos val="l"/>
        <c:majorGridlines/>
        <c:numFmt formatCode="General" sourceLinked="1"/>
        <c:majorTickMark val="out"/>
        <c:minorTickMark val="none"/>
        <c:tickLblPos val="nextTo"/>
        <c:crossAx val="46449792"/>
        <c:crosses val="autoZero"/>
        <c:crossBetween val="midCat"/>
      </c:valAx>
    </c:plotArea>
    <c:legend>
      <c:legendPos val="r"/>
      <c:overlay val="0"/>
    </c:legend>
    <c:plotVisOnly val="1"/>
    <c:dispBlanksAs val="gap"/>
    <c:showDLblsOverMax val="0"/>
  </c:chart>
  <c:spPr>
    <a:solidFill>
      <a:schemeClr val="bg1"/>
    </a:solidFill>
  </c:spPr>
  <c:txPr>
    <a:bodyPr/>
    <a:lstStyle/>
    <a:p>
      <a:pPr>
        <a:defRPr sz="1800"/>
      </a:pPr>
      <a:endParaRPr lang="en-NL"/>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DBB006A-2783-4486-9514-6DFE1115B29F}" type="datetimeFigureOut">
              <a:rPr lang="en-US" smtClean="0"/>
              <a:t>11/10/2018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ED1D759-295C-484A-9A59-E25428A95EE5}" type="slidenum">
              <a:rPr lang="en-US" smtClean="0"/>
              <a:t>‹#›</a:t>
            </a:fld>
            <a:endParaRPr lang="en-US"/>
          </a:p>
        </p:txBody>
      </p:sp>
    </p:spTree>
    <p:extLst>
      <p:ext uri="{BB962C8B-B14F-4D97-AF65-F5344CB8AC3E}">
        <p14:creationId xmlns:p14="http://schemas.microsoft.com/office/powerpoint/2010/main" val="2580514508"/>
      </p:ext>
    </p:extLst>
  </p:cSld>
  <p:clrMap bg1="lt1" tx1="dk1" bg2="lt2" tx2="dk2" accent1="accent1" accent2="accent2" accent3="accent3" accent4="accent4" accent5="accent5" accent6="accent6" hlink="hlink" folHlink="folHlink"/>
  <p:notesStyle>
    <a:lvl1pPr marL="0" algn="l" defTabSz="914222" rtl="0" eaLnBrk="1" latinLnBrk="0" hangingPunct="1">
      <a:defRPr sz="1100" kern="1200">
        <a:solidFill>
          <a:schemeClr val="tx1"/>
        </a:solidFill>
        <a:latin typeface="+mn-lt"/>
        <a:ea typeface="+mn-ea"/>
        <a:cs typeface="+mn-cs"/>
      </a:defRPr>
    </a:lvl1pPr>
    <a:lvl2pPr marL="457111" algn="l" defTabSz="914222" rtl="0" eaLnBrk="1" latinLnBrk="0" hangingPunct="1">
      <a:defRPr sz="1100" kern="1200">
        <a:solidFill>
          <a:schemeClr val="tx1"/>
        </a:solidFill>
        <a:latin typeface="+mn-lt"/>
        <a:ea typeface="+mn-ea"/>
        <a:cs typeface="+mn-cs"/>
      </a:defRPr>
    </a:lvl2pPr>
    <a:lvl3pPr marL="914222" algn="l" defTabSz="914222" rtl="0" eaLnBrk="1" latinLnBrk="0" hangingPunct="1">
      <a:defRPr sz="1100" kern="1200">
        <a:solidFill>
          <a:schemeClr val="tx1"/>
        </a:solidFill>
        <a:latin typeface="+mn-lt"/>
        <a:ea typeface="+mn-ea"/>
        <a:cs typeface="+mn-cs"/>
      </a:defRPr>
    </a:lvl3pPr>
    <a:lvl4pPr marL="1371333" algn="l" defTabSz="914222" rtl="0" eaLnBrk="1" latinLnBrk="0" hangingPunct="1">
      <a:defRPr sz="1100" kern="1200">
        <a:solidFill>
          <a:schemeClr val="tx1"/>
        </a:solidFill>
        <a:latin typeface="+mn-lt"/>
        <a:ea typeface="+mn-ea"/>
        <a:cs typeface="+mn-cs"/>
      </a:defRPr>
    </a:lvl4pPr>
    <a:lvl5pPr marL="1828444" algn="l" defTabSz="914222" rtl="0" eaLnBrk="1" latinLnBrk="0" hangingPunct="1">
      <a:defRPr sz="1100" kern="1200">
        <a:solidFill>
          <a:schemeClr val="tx1"/>
        </a:solidFill>
        <a:latin typeface="+mn-lt"/>
        <a:ea typeface="+mn-ea"/>
        <a:cs typeface="+mn-cs"/>
      </a:defRPr>
    </a:lvl5pPr>
    <a:lvl6pPr marL="2285554" algn="l" defTabSz="914222" rtl="0" eaLnBrk="1" latinLnBrk="0" hangingPunct="1">
      <a:defRPr sz="1100" kern="1200">
        <a:solidFill>
          <a:schemeClr val="tx1"/>
        </a:solidFill>
        <a:latin typeface="+mn-lt"/>
        <a:ea typeface="+mn-ea"/>
        <a:cs typeface="+mn-cs"/>
      </a:defRPr>
    </a:lvl6pPr>
    <a:lvl7pPr marL="2742665" algn="l" defTabSz="914222" rtl="0" eaLnBrk="1" latinLnBrk="0" hangingPunct="1">
      <a:defRPr sz="1100" kern="1200">
        <a:solidFill>
          <a:schemeClr val="tx1"/>
        </a:solidFill>
        <a:latin typeface="+mn-lt"/>
        <a:ea typeface="+mn-ea"/>
        <a:cs typeface="+mn-cs"/>
      </a:defRPr>
    </a:lvl7pPr>
    <a:lvl8pPr marL="3199776" algn="l" defTabSz="914222" rtl="0" eaLnBrk="1" latinLnBrk="0" hangingPunct="1">
      <a:defRPr sz="1100" kern="1200">
        <a:solidFill>
          <a:schemeClr val="tx1"/>
        </a:solidFill>
        <a:latin typeface="+mn-lt"/>
        <a:ea typeface="+mn-ea"/>
        <a:cs typeface="+mn-cs"/>
      </a:defRPr>
    </a:lvl8pPr>
    <a:lvl9pPr marL="3656887" algn="l" defTabSz="914222" rtl="0" eaLnBrk="1" latinLnBrk="0" hangingPunct="1">
      <a:defRPr sz="11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eeplearning4j.org/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cbs.nl/nl-nl/onze-diensten/open-data" TargetMode="External"/><Relationship Id="rId2" Type="http://schemas.openxmlformats.org/officeDocument/2006/relationships/slide" Target="../slides/slide51.xml"/><Relationship Id="rId1" Type="http://schemas.openxmlformats.org/officeDocument/2006/relationships/notesMaster" Target="../notesMasters/notesMaster1.xml"/><Relationship Id="rId6" Type="http://schemas.openxmlformats.org/officeDocument/2006/relationships/hyperlink" Target="https://www.kaggle.com/datasets" TargetMode="External"/><Relationship Id="rId5" Type="http://schemas.openxmlformats.org/officeDocument/2006/relationships/hyperlink" Target="http://www.image-net.org/" TargetMode="External"/><Relationship Id="rId4" Type="http://schemas.openxmlformats.org/officeDocument/2006/relationships/hyperlink" Target="https://github.com/openimages/dataset" TargetMode="External"/><Relationship Id="rId9" Type="http://schemas.openxmlformats.org/officeDocument/2006/relationships/hyperlink" Target="https://open-data.europa.eu/"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cbs.nl/nl-nl/onze-diensten/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kaggle.com/datasets"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files.grouplens.org/datasets/movielens/ml-latest-small-README.html" TargetMode="External"/><Relationship Id="rId5" Type="http://schemas.openxmlformats.org/officeDocument/2006/relationships/hyperlink" Target="http://www.image-net.org/" TargetMode="External"/><Relationship Id="rId10" Type="http://schemas.openxmlformats.org/officeDocument/2006/relationships/hyperlink" Target="https://open-data.europa.eu/" TargetMode="External"/><Relationship Id="rId4" Type="http://schemas.openxmlformats.org/officeDocument/2006/relationships/hyperlink" Target="https://github.com/openimages/dataset" TargetMode="External"/><Relationship Id="rId9" Type="http://schemas.openxmlformats.org/officeDocument/2006/relationships/hyperlink" Target="https://deeplearning4j.org/opendat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6242417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38</a:t>
            </a:fld>
            <a:endParaRPr lang="en-US"/>
          </a:p>
        </p:txBody>
      </p:sp>
    </p:spTree>
    <p:extLst>
      <p:ext uri="{BB962C8B-B14F-4D97-AF65-F5344CB8AC3E}">
        <p14:creationId xmlns:p14="http://schemas.microsoft.com/office/powerpoint/2010/main" val="11510256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40</a:t>
            </a:fld>
            <a:endParaRPr lang="en-US"/>
          </a:p>
        </p:txBody>
      </p:sp>
    </p:spTree>
    <p:extLst>
      <p:ext uri="{BB962C8B-B14F-4D97-AF65-F5344CB8AC3E}">
        <p14:creationId xmlns:p14="http://schemas.microsoft.com/office/powerpoint/2010/main" val="11510256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https://www.slideshare.net/AshishBansal17/tensorflow-vs-mxnet</a:t>
            </a:r>
          </a:p>
        </p:txBody>
      </p:sp>
      <p:sp>
        <p:nvSpPr>
          <p:cNvPr id="4" name="Slide Number Placeholder 3"/>
          <p:cNvSpPr>
            <a:spLocks noGrp="1"/>
          </p:cNvSpPr>
          <p:nvPr>
            <p:ph type="sldNum" sz="quarter" idx="10"/>
          </p:nvPr>
        </p:nvSpPr>
        <p:spPr/>
        <p:txBody>
          <a:bodyPr/>
          <a:lstStyle/>
          <a:p>
            <a:fld id="{EAA20E25-4B01-4578-9E45-4B0060BAC382}" type="slidenum">
              <a:rPr lang="nl-NL" smtClean="0"/>
              <a:t>48</a:t>
            </a:fld>
            <a:endParaRPr lang="nl-NL"/>
          </a:p>
        </p:txBody>
      </p:sp>
    </p:spTree>
    <p:extLst>
      <p:ext uri="{BB962C8B-B14F-4D97-AF65-F5344CB8AC3E}">
        <p14:creationId xmlns:p14="http://schemas.microsoft.com/office/powerpoint/2010/main" val="12212679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https://github.com/lucasjellema/theArtOfMachineLearning/blob/master/LinearRegression.ipynb</a:t>
            </a:r>
          </a:p>
          <a:p>
            <a:endParaRPr lang="en-US" dirty="0"/>
          </a:p>
          <a:p>
            <a:r>
              <a:rPr lang="en-US" dirty="0"/>
              <a:t>https://nbviewer.jupyter.org/github/lucasjellema/devoxx17-intro-machine-learning/blob/master/LinearRegression.ipynb</a:t>
            </a:r>
          </a:p>
          <a:p>
            <a:endParaRPr lang="nl-NL" dirty="0"/>
          </a:p>
          <a:p>
            <a:r>
              <a:rPr lang="nl-NL" dirty="0"/>
              <a:t>https://github.com/lucasjellema/jupyter-notebook-eredivisie/blob/master/EredivisieResults_2016_2017.ipynb</a:t>
            </a:r>
          </a:p>
          <a:p>
            <a:endParaRPr lang="nl-NL" dirty="0"/>
          </a:p>
          <a:p>
            <a:r>
              <a:rPr lang="en-US" dirty="0"/>
              <a:t>https://github.com/jadianes/spark-movie-lens/blob/master/notebooks/building-recommender.ipynb</a:t>
            </a:r>
          </a:p>
          <a:p>
            <a:endParaRPr lang="nl-NL" dirty="0"/>
          </a:p>
          <a:p>
            <a:endParaRPr lang="nl-NL" dirty="0"/>
          </a:p>
          <a:p>
            <a:r>
              <a:rPr lang="en-US" dirty="0"/>
              <a:t>https://github.com/justmarkham/DAT4/blob/master/notebooks/08_linear_regression.ipynb</a:t>
            </a:r>
          </a:p>
        </p:txBody>
      </p:sp>
      <p:sp>
        <p:nvSpPr>
          <p:cNvPr id="4" name="Slide Number Placeholder 3"/>
          <p:cNvSpPr>
            <a:spLocks noGrp="1"/>
          </p:cNvSpPr>
          <p:nvPr>
            <p:ph type="sldNum" sz="quarter" idx="10"/>
          </p:nvPr>
        </p:nvSpPr>
        <p:spPr/>
        <p:txBody>
          <a:bodyPr/>
          <a:lstStyle/>
          <a:p>
            <a:fld id="{2ED1D759-295C-484A-9A59-E25428A95EE5}" type="slidenum">
              <a:rPr lang="en-US" smtClean="0"/>
              <a:t>50</a:t>
            </a:fld>
            <a:endParaRPr lang="en-US"/>
          </a:p>
        </p:txBody>
      </p:sp>
    </p:spTree>
    <p:extLst>
      <p:ext uri="{BB962C8B-B14F-4D97-AF65-F5344CB8AC3E}">
        <p14:creationId xmlns:p14="http://schemas.microsoft.com/office/powerpoint/2010/main" val="41060929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https://openflights.org/data.html - airports, airlines, flight routes</a:t>
            </a:r>
          </a:p>
          <a:p>
            <a:r>
              <a:rPr lang="en-US" dirty="0"/>
              <a:t>Google Audio Set - </a:t>
            </a:r>
            <a:r>
              <a:rPr lang="en-US" dirty="0">
                <a:hlinkClick r:id="rId3"/>
              </a:rPr>
              <a:t>https://research.google.com/audioset/</a:t>
            </a:r>
            <a:r>
              <a:rPr lang="en-US" dirty="0"/>
              <a:t> (A large-scale dataset of manually annotated audio events)</a:t>
            </a:r>
          </a:p>
          <a:p>
            <a:r>
              <a:rPr lang="en-US" dirty="0"/>
              <a:t>Open Images Data Set - </a:t>
            </a:r>
            <a:r>
              <a:rPr lang="en-US" dirty="0">
                <a:hlinkClick r:id="rId4"/>
              </a:rPr>
              <a:t>https://github.com/openimages/dataset</a:t>
            </a:r>
            <a:r>
              <a:rPr lang="en-US" dirty="0"/>
              <a:t> , </a:t>
            </a:r>
            <a:r>
              <a:rPr lang="en-US" dirty="0">
                <a:hlinkClick r:id="rId5"/>
              </a:rPr>
              <a:t>www.image-net.org</a:t>
            </a:r>
            <a:endParaRPr lang="en-US" dirty="0"/>
          </a:p>
          <a:p>
            <a:endParaRPr lang="nl-NL" dirty="0"/>
          </a:p>
          <a:p>
            <a:r>
              <a:rPr lang="nl-NL" dirty="0"/>
              <a:t>http://api.football-data.org/index</a:t>
            </a:r>
          </a:p>
          <a:p>
            <a:endParaRPr lang="nl-NL" dirty="0"/>
          </a:p>
          <a:p>
            <a:r>
              <a:rPr lang="nl-NL" dirty="0"/>
              <a:t>UK Data - https://data.gov.uk/ </a:t>
            </a:r>
          </a:p>
          <a:p>
            <a:r>
              <a:rPr lang="en-US" dirty="0"/>
              <a:t>Open Data Sets - </a:t>
            </a:r>
            <a:r>
              <a:rPr lang="en-US" dirty="0">
                <a:hlinkClick r:id="rId6"/>
              </a:rPr>
              <a:t>https://www.kaggle.com/datasets</a:t>
            </a:r>
            <a:endParaRPr lang="en-US" dirty="0"/>
          </a:p>
          <a:p>
            <a:r>
              <a:rPr lang="en-US" dirty="0"/>
              <a:t>CBS Open Data - </a:t>
            </a:r>
            <a:r>
              <a:rPr lang="en-US" dirty="0">
                <a:hlinkClick r:id="rId7"/>
              </a:rPr>
              <a:t>https://www.cbs.nl/nl-nl/onze-diensten/open-data</a:t>
            </a:r>
            <a:endParaRPr lang="en-US" dirty="0"/>
          </a:p>
          <a:p>
            <a:r>
              <a:rPr lang="en-US" dirty="0"/>
              <a:t>Open Data Sets for Deep learning - </a:t>
            </a:r>
            <a:r>
              <a:rPr lang="en-US" dirty="0">
                <a:hlinkClick r:id="rId8"/>
              </a:rPr>
              <a:t>https://deeplearning4j.org/opendata</a:t>
            </a:r>
            <a:endParaRPr lang="en-US" dirty="0"/>
          </a:p>
          <a:p>
            <a:r>
              <a:rPr lang="en-US" dirty="0"/>
              <a:t>Data.gov The home of the US Government’s open data</a:t>
            </a:r>
          </a:p>
          <a:p>
            <a:r>
              <a:rPr lang="en-US" dirty="0"/>
              <a:t> </a:t>
            </a:r>
            <a:r>
              <a:rPr lang="en-US" dirty="0">
                <a:hlinkClick r:id="rId9"/>
              </a:rPr>
              <a:t>https://open-data.europa.eu/</a:t>
            </a:r>
            <a:r>
              <a:rPr lang="en-US" dirty="0"/>
              <a:t> The home of the European Commission’s open data </a:t>
            </a:r>
          </a:p>
          <a:p>
            <a:r>
              <a:rPr lang="en-US" dirty="0"/>
              <a:t>https://www.wikidata.org (in part originated out of Freebase.org An open database that retrieves its information from sites like Wikipedia, </a:t>
            </a:r>
            <a:r>
              <a:rPr lang="en-US" dirty="0" err="1"/>
              <a:t>MusicBrains</a:t>
            </a:r>
            <a:r>
              <a:rPr lang="en-US" dirty="0"/>
              <a:t>, and the SEC archive )</a:t>
            </a:r>
          </a:p>
          <a:p>
            <a:r>
              <a:rPr lang="en-US" dirty="0"/>
              <a:t>Data.worldbank.org Open data initiative from the World Bank </a:t>
            </a:r>
          </a:p>
          <a:p>
            <a:r>
              <a:rPr lang="en-US" dirty="0"/>
              <a:t>Aiddata.org Open data for international development </a:t>
            </a:r>
          </a:p>
          <a:p>
            <a:r>
              <a:rPr lang="en-US" dirty="0"/>
              <a:t>Open.fda.gov Open data from the US Food and Drug Administration</a:t>
            </a:r>
          </a:p>
          <a:p>
            <a:r>
              <a:rPr lang="nl-NL" dirty="0"/>
              <a:t>Google Knowledge </a:t>
            </a:r>
            <a:r>
              <a:rPr lang="nl-NL" dirty="0" err="1"/>
              <a:t>Graph</a:t>
            </a:r>
            <a:r>
              <a:rPr lang="nl-NL" dirty="0"/>
              <a:t> API</a:t>
            </a:r>
            <a:r>
              <a:rPr lang="nl-NL" baseline="0" dirty="0"/>
              <a:t> - https://developers.google.com/knowledge-graph/ </a:t>
            </a:r>
            <a:endParaRPr lang="nl-NL" dirty="0"/>
          </a:p>
          <a:p>
            <a:r>
              <a:rPr lang="nl-NL" dirty="0"/>
              <a:t>Detroit Open Data Portal https://data.detroitmi.gov/ </a:t>
            </a:r>
          </a:p>
          <a:p>
            <a:r>
              <a:rPr lang="nl-NL" dirty="0" err="1"/>
              <a:t>Example</a:t>
            </a:r>
            <a:r>
              <a:rPr lang="nl-NL" dirty="0"/>
              <a:t>:</a:t>
            </a:r>
            <a:r>
              <a:rPr lang="nl-NL" baseline="0" dirty="0"/>
              <a:t> Detroit </a:t>
            </a:r>
            <a:r>
              <a:rPr lang="nl-NL" baseline="0" dirty="0" err="1"/>
              <a:t>Police</a:t>
            </a:r>
            <a:r>
              <a:rPr lang="nl-NL" baseline="0" dirty="0"/>
              <a:t> Crime </a:t>
            </a:r>
            <a:r>
              <a:rPr lang="nl-NL" baseline="0" dirty="0" err="1"/>
              <a:t>statistics</a:t>
            </a:r>
            <a:r>
              <a:rPr lang="nl-NL" baseline="0" dirty="0"/>
              <a:t>: https://data.detroitmi.gov/Public-Safety/-Archived-All-Crime-Incidents-2009-May-5-2017/b4hw-v6w2 </a:t>
            </a:r>
            <a:endParaRPr lang="nl-NL" dirty="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51</a:t>
            </a:fld>
            <a:endParaRPr lang="en-US"/>
          </a:p>
        </p:txBody>
      </p:sp>
    </p:spTree>
    <p:extLst>
      <p:ext uri="{BB962C8B-B14F-4D97-AF65-F5344CB8AC3E}">
        <p14:creationId xmlns:p14="http://schemas.microsoft.com/office/powerpoint/2010/main" val="29282656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https://openflights.org/data.html - airports, airlines, flight routes</a:t>
            </a:r>
          </a:p>
          <a:p>
            <a:r>
              <a:rPr lang="en-US" dirty="0"/>
              <a:t>Google Audio Set - </a:t>
            </a:r>
            <a:r>
              <a:rPr lang="en-US" dirty="0">
                <a:hlinkClick r:id="rId3"/>
              </a:rPr>
              <a:t>https://research.google.com/audioset/</a:t>
            </a:r>
            <a:r>
              <a:rPr lang="en-US" dirty="0"/>
              <a:t> (A large-scale dataset of manually annotated audio events)</a:t>
            </a:r>
          </a:p>
          <a:p>
            <a:r>
              <a:rPr lang="en-US" dirty="0"/>
              <a:t>Open Images Data Set - </a:t>
            </a:r>
            <a:r>
              <a:rPr lang="en-US" dirty="0">
                <a:hlinkClick r:id="rId4"/>
              </a:rPr>
              <a:t>https://github.com/openimages/dataset</a:t>
            </a:r>
            <a:r>
              <a:rPr lang="en-US" dirty="0"/>
              <a:t> , </a:t>
            </a:r>
            <a:r>
              <a:rPr lang="en-US" dirty="0">
                <a:hlinkClick r:id="rId5"/>
              </a:rPr>
              <a:t>www.image-net.org</a:t>
            </a:r>
            <a:endParaRPr lang="en-US" dirty="0"/>
          </a:p>
          <a:p>
            <a:endParaRPr lang="nl-NL" dirty="0"/>
          </a:p>
          <a:p>
            <a:r>
              <a:rPr lang="nl-NL" dirty="0"/>
              <a:t>http://api.football-data.org/index</a:t>
            </a:r>
          </a:p>
          <a:p>
            <a:r>
              <a:rPr lang="en-US" sz="1100" u="sng" kern="1200" dirty="0">
                <a:solidFill>
                  <a:schemeClr val="tx1"/>
                </a:solidFill>
                <a:effectLst/>
                <a:latin typeface="+mn-lt"/>
                <a:ea typeface="+mn-ea"/>
                <a:cs typeface="+mn-cs"/>
                <a:hlinkClick r:id="rId6"/>
              </a:rPr>
              <a:t>http://files.grouplens.org/datasets/movielens/ml-latest-small-README.html</a:t>
            </a:r>
            <a:endParaRPr lang="en-US" sz="1100" u="sng" kern="1200" dirty="0">
              <a:solidFill>
                <a:schemeClr val="tx1"/>
              </a:solidFill>
              <a:effectLst/>
              <a:latin typeface="+mn-lt"/>
              <a:ea typeface="+mn-ea"/>
              <a:cs typeface="+mn-cs"/>
            </a:endParaRPr>
          </a:p>
          <a:p>
            <a:endParaRPr lang="nl-NL" dirty="0"/>
          </a:p>
          <a:p>
            <a:endParaRPr lang="nl-NL" dirty="0"/>
          </a:p>
          <a:p>
            <a:r>
              <a:rPr lang="nl-NL" dirty="0"/>
              <a:t>UK Data - https://data.gov.uk/ </a:t>
            </a:r>
          </a:p>
          <a:p>
            <a:r>
              <a:rPr lang="en-US" dirty="0"/>
              <a:t>Open Data Sets - </a:t>
            </a:r>
            <a:r>
              <a:rPr lang="en-US" dirty="0">
                <a:hlinkClick r:id="rId7"/>
              </a:rPr>
              <a:t>https://www.kaggle.com/datasets</a:t>
            </a:r>
            <a:endParaRPr lang="en-US" dirty="0"/>
          </a:p>
          <a:p>
            <a:r>
              <a:rPr lang="en-US" dirty="0"/>
              <a:t>CBS Open Data - </a:t>
            </a:r>
            <a:r>
              <a:rPr lang="en-US" dirty="0">
                <a:hlinkClick r:id="rId8"/>
              </a:rPr>
              <a:t>https://www.cbs.nl/nl-nl/onze-diensten/open-data</a:t>
            </a:r>
            <a:endParaRPr lang="en-US" dirty="0"/>
          </a:p>
          <a:p>
            <a:r>
              <a:rPr lang="en-US" dirty="0"/>
              <a:t>Open Data Sets for Deep learning - </a:t>
            </a:r>
            <a:r>
              <a:rPr lang="en-US" dirty="0">
                <a:hlinkClick r:id="rId9"/>
              </a:rPr>
              <a:t>https://deeplearning4j.org/opendata</a:t>
            </a:r>
            <a:endParaRPr lang="en-US" dirty="0"/>
          </a:p>
          <a:p>
            <a:r>
              <a:rPr lang="en-US" dirty="0"/>
              <a:t>Data.gov The home of the US Government’s open data</a:t>
            </a:r>
          </a:p>
          <a:p>
            <a:r>
              <a:rPr lang="en-US" dirty="0"/>
              <a:t> </a:t>
            </a:r>
            <a:r>
              <a:rPr lang="en-US" dirty="0">
                <a:hlinkClick r:id="rId10"/>
              </a:rPr>
              <a:t>https://open-data.europa.eu/</a:t>
            </a:r>
            <a:r>
              <a:rPr lang="en-US" dirty="0"/>
              <a:t> The home of the European Commission’s open data </a:t>
            </a:r>
          </a:p>
          <a:p>
            <a:r>
              <a:rPr lang="en-US" dirty="0"/>
              <a:t>https://www.wikidata.org (in part originated out of Freebase.org An open database that retrieves its information from sites like Wikipedia, </a:t>
            </a:r>
            <a:r>
              <a:rPr lang="en-US" dirty="0" err="1"/>
              <a:t>MusicBrains</a:t>
            </a:r>
            <a:r>
              <a:rPr lang="en-US" dirty="0"/>
              <a:t>, and the SEC archive )</a:t>
            </a:r>
          </a:p>
          <a:p>
            <a:r>
              <a:rPr lang="en-US" dirty="0"/>
              <a:t>Data.worldbank.org Open data initiative from the World Bank </a:t>
            </a:r>
          </a:p>
          <a:p>
            <a:r>
              <a:rPr lang="en-US" dirty="0"/>
              <a:t>Aiddata.org Open data for international development </a:t>
            </a:r>
          </a:p>
          <a:p>
            <a:r>
              <a:rPr lang="en-US" dirty="0"/>
              <a:t>Open.fda.gov Open data from the US Food and Drug Administration</a:t>
            </a:r>
          </a:p>
          <a:p>
            <a:r>
              <a:rPr lang="nl-NL" dirty="0"/>
              <a:t>Google Knowledge </a:t>
            </a:r>
            <a:r>
              <a:rPr lang="nl-NL" dirty="0" err="1"/>
              <a:t>Graph</a:t>
            </a:r>
            <a:r>
              <a:rPr lang="nl-NL" dirty="0"/>
              <a:t> API</a:t>
            </a:r>
            <a:r>
              <a:rPr lang="nl-NL" baseline="0" dirty="0"/>
              <a:t> - https://developers.google.com/knowledge-graph/ </a:t>
            </a:r>
            <a:endParaRPr lang="nl-NL" dirty="0"/>
          </a:p>
          <a:p>
            <a:r>
              <a:rPr lang="nl-NL" dirty="0"/>
              <a:t>Detroit Open Data Portal https://data.detroitmi.gov/ </a:t>
            </a:r>
          </a:p>
          <a:p>
            <a:r>
              <a:rPr lang="nl-NL" dirty="0" err="1"/>
              <a:t>Example</a:t>
            </a:r>
            <a:r>
              <a:rPr lang="nl-NL" dirty="0"/>
              <a:t>:</a:t>
            </a:r>
            <a:r>
              <a:rPr lang="nl-NL" baseline="0" dirty="0"/>
              <a:t> Detroit </a:t>
            </a:r>
            <a:r>
              <a:rPr lang="nl-NL" baseline="0" dirty="0" err="1"/>
              <a:t>Police</a:t>
            </a:r>
            <a:r>
              <a:rPr lang="nl-NL" baseline="0" dirty="0"/>
              <a:t> Crime </a:t>
            </a:r>
            <a:r>
              <a:rPr lang="nl-NL" baseline="0" dirty="0" err="1"/>
              <a:t>statistics</a:t>
            </a:r>
            <a:r>
              <a:rPr lang="nl-NL" baseline="0" dirty="0"/>
              <a:t>: https://data.detroitmi.gov/Public-Safety/-Archived-All-Crime-Incidents-2009-May-5-2017/b4hw-v6w2 </a:t>
            </a:r>
            <a:endParaRPr lang="nl-NL" dirty="0"/>
          </a:p>
          <a:p>
            <a:endParaRPr lang="en-US" dirty="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52</a:t>
            </a:fld>
            <a:endParaRPr lang="en-US"/>
          </a:p>
        </p:txBody>
      </p:sp>
    </p:spTree>
    <p:extLst>
      <p:ext uri="{BB962C8B-B14F-4D97-AF65-F5344CB8AC3E}">
        <p14:creationId xmlns:p14="http://schemas.microsoft.com/office/powerpoint/2010/main" val="3618212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https://github.com/jadianes/spark-movie-lens/blob/master/notebooks/building-recommender.ipynb</a:t>
            </a:r>
          </a:p>
        </p:txBody>
      </p:sp>
      <p:sp>
        <p:nvSpPr>
          <p:cNvPr id="4" name="Slide Number Placeholder 3"/>
          <p:cNvSpPr>
            <a:spLocks noGrp="1"/>
          </p:cNvSpPr>
          <p:nvPr>
            <p:ph type="sldNum" sz="quarter" idx="10"/>
          </p:nvPr>
        </p:nvSpPr>
        <p:spPr/>
        <p:txBody>
          <a:bodyPr/>
          <a:lstStyle/>
          <a:p>
            <a:fld id="{2ED1D759-295C-484A-9A59-E25428A95EE5}" type="slidenum">
              <a:rPr lang="en-US" smtClean="0"/>
              <a:t>56</a:t>
            </a:fld>
            <a:endParaRPr lang="en-US"/>
          </a:p>
        </p:txBody>
      </p:sp>
    </p:spTree>
    <p:extLst>
      <p:ext uri="{BB962C8B-B14F-4D97-AF65-F5344CB8AC3E}">
        <p14:creationId xmlns:p14="http://schemas.microsoft.com/office/powerpoint/2010/main" val="191304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https://www.oracle.com/big-data/big-data-discovery/index.html</a:t>
            </a:r>
          </a:p>
          <a:p>
            <a:r>
              <a:rPr lang="nl-NL" dirty="0"/>
              <a:t>https://labs.oracle.com/pls/apex/f?p=labs:49:::::P49_PROJECT_ID:7</a:t>
            </a:r>
          </a:p>
          <a:p>
            <a:endParaRPr lang="nl-NL" dirty="0"/>
          </a:p>
          <a:p>
            <a:r>
              <a:rPr lang="nl-NL" dirty="0"/>
              <a:t>https://technology.amis.nl/2004/10/16/hidden-plsql-gem-in-10g-dbms_frequent_itemset-for-plsql-based-data-mining/</a:t>
            </a:r>
          </a:p>
          <a:p>
            <a:r>
              <a:rPr lang="nl-NL" dirty="0"/>
              <a:t>http://oracledmt.blogspot.nl/2006/05/sql-of-analytics-1-data-mining.html</a:t>
            </a:r>
          </a:p>
          <a:p>
            <a:endParaRPr lang="nl-NL" dirty="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57</a:t>
            </a:fld>
            <a:endParaRPr lang="en-US"/>
          </a:p>
        </p:txBody>
      </p:sp>
    </p:spTree>
    <p:extLst>
      <p:ext uri="{BB962C8B-B14F-4D97-AF65-F5344CB8AC3E}">
        <p14:creationId xmlns:p14="http://schemas.microsoft.com/office/powerpoint/2010/main" val="34348090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58</a:t>
            </a:fld>
            <a:endParaRPr lang="nl-NL"/>
          </a:p>
        </p:txBody>
      </p:sp>
    </p:spTree>
    <p:extLst>
      <p:ext uri="{BB962C8B-B14F-4D97-AF65-F5344CB8AC3E}">
        <p14:creationId xmlns:p14="http://schemas.microsoft.com/office/powerpoint/2010/main" val="3040383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78</a:t>
            </a:fld>
            <a:endParaRPr lang="nl-NL"/>
          </a:p>
        </p:txBody>
      </p:sp>
    </p:spTree>
    <p:extLst>
      <p:ext uri="{BB962C8B-B14F-4D97-AF65-F5344CB8AC3E}">
        <p14:creationId xmlns:p14="http://schemas.microsoft.com/office/powerpoint/2010/main" val="32354363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study history?</a:t>
            </a:r>
          </a:p>
          <a:p>
            <a:r>
              <a:rPr lang="en-US" dirty="0"/>
              <a:t>To understand the present and predict the</a:t>
            </a:r>
            <a:r>
              <a:rPr lang="en-US" baseline="0" dirty="0"/>
              <a:t> future (from current events)</a:t>
            </a:r>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4</a:t>
            </a:fld>
            <a:endParaRPr lang="en-US"/>
          </a:p>
        </p:txBody>
      </p:sp>
    </p:spTree>
    <p:extLst>
      <p:ext uri="{BB962C8B-B14F-4D97-AF65-F5344CB8AC3E}">
        <p14:creationId xmlns:p14="http://schemas.microsoft.com/office/powerpoint/2010/main" val="183186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22" rtl="0" eaLnBrk="1" fontAlgn="auto" latinLnBrk="0" hangingPunct="1">
              <a:lnSpc>
                <a:spcPct val="100000"/>
              </a:lnSpc>
              <a:spcBef>
                <a:spcPts val="0"/>
              </a:spcBef>
              <a:spcAft>
                <a:spcPts val="0"/>
              </a:spcAft>
              <a:buClrTx/>
              <a:buSzTx/>
              <a:buFontTx/>
              <a:buNone/>
              <a:tabLst/>
              <a:defRPr/>
            </a:pPr>
            <a:r>
              <a:rPr lang="nl-NL" dirty="0"/>
              <a:t>http://tmpnb.org</a:t>
            </a:r>
          </a:p>
          <a:p>
            <a:endParaRPr lang="en-US" dirty="0"/>
          </a:p>
          <a:p>
            <a:endParaRPr lang="en-US" dirty="0"/>
          </a:p>
          <a:p>
            <a:r>
              <a:rPr lang="en-US" dirty="0"/>
              <a:t>http://www.oracle.com/technetwork/database/bigdata-appliance/oracle-bigdatalite-2104726.html</a:t>
            </a:r>
          </a:p>
          <a:p>
            <a:r>
              <a:rPr lang="en-US" dirty="0"/>
              <a:t>https://www.udacity.com/course/intro-to-machine-learning--ud120</a:t>
            </a:r>
          </a:p>
          <a:p>
            <a:r>
              <a:rPr lang="en-US" dirty="0"/>
              <a:t>https://www.coursera.org/learn/machine-learning#%20</a:t>
            </a:r>
          </a:p>
          <a:p>
            <a:r>
              <a:rPr lang="en-US" dirty="0"/>
              <a:t>https://www.edx.org/course/machine-learning-columbiax-csmm-102x-0</a:t>
            </a:r>
          </a:p>
          <a:p>
            <a:r>
              <a:rPr lang="en-US" dirty="0"/>
              <a:t>https://technology.amis.nl/2017/05/06/the-hello-world-of-machine-learning-with-python-pandas-jupyter-doing-iris-classification-based-on-quintessential-set-of-flower-data/</a:t>
            </a:r>
          </a:p>
          <a:p>
            <a:endParaRPr lang="en-US" dirty="0"/>
          </a:p>
          <a:p>
            <a:r>
              <a:rPr lang="en-US" dirty="0"/>
              <a:t>https://github.com/rhiever/Data-Analysis-and-Machine-Learning-Projects/blob/master/example-data-science-notebook/Example%20Machine%20Learning%20Notebook.ipynb</a:t>
            </a:r>
          </a:p>
          <a:p>
            <a:r>
              <a:rPr lang="en-US" dirty="0"/>
              <a:t>https://databricks.com/try-databricks</a:t>
            </a:r>
          </a:p>
          <a:p>
            <a:r>
              <a:rPr lang="en-US" dirty="0"/>
              <a:t>https://hortonworks.com/products/sandbox/ </a:t>
            </a:r>
          </a:p>
          <a:p>
            <a:endParaRPr lang="en-US" dirty="0"/>
          </a:p>
          <a:p>
            <a:r>
              <a:rPr lang="en-US" dirty="0"/>
              <a:t>http://www.oracle.com/technetwork/middleware/oracle-data-visualization/downloads/oracle-data-visualization-desktop-2938957.html</a:t>
            </a:r>
          </a:p>
        </p:txBody>
      </p:sp>
      <p:sp>
        <p:nvSpPr>
          <p:cNvPr id="4" name="Slide Number Placeholder 3"/>
          <p:cNvSpPr>
            <a:spLocks noGrp="1"/>
          </p:cNvSpPr>
          <p:nvPr>
            <p:ph type="sldNum" sz="quarter" idx="10"/>
          </p:nvPr>
        </p:nvSpPr>
        <p:spPr/>
        <p:txBody>
          <a:bodyPr/>
          <a:lstStyle/>
          <a:p>
            <a:fld id="{2ED1D759-295C-484A-9A59-E25428A95EE5}" type="slidenum">
              <a:rPr lang="en-US" smtClean="0"/>
              <a:t>79</a:t>
            </a:fld>
            <a:endParaRPr lang="en-US"/>
          </a:p>
        </p:txBody>
      </p:sp>
    </p:spTree>
    <p:extLst>
      <p:ext uri="{BB962C8B-B14F-4D97-AF65-F5344CB8AC3E}">
        <p14:creationId xmlns:p14="http://schemas.microsoft.com/office/powerpoint/2010/main" val="34816887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8</a:t>
            </a:fld>
            <a:endParaRPr lang="nl-NL"/>
          </a:p>
        </p:txBody>
      </p:sp>
    </p:spTree>
    <p:extLst>
      <p:ext uri="{BB962C8B-B14F-4D97-AF65-F5344CB8AC3E}">
        <p14:creationId xmlns:p14="http://schemas.microsoft.com/office/powerpoint/2010/main" val="2638455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IoT</a:t>
            </a:r>
            <a:endParaRPr lang="nl-NL" dirty="0"/>
          </a:p>
          <a:p>
            <a:r>
              <a:rPr lang="nl-NL" dirty="0" err="1"/>
              <a:t>Social</a:t>
            </a:r>
            <a:r>
              <a:rPr lang="nl-NL" dirty="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14</a:t>
            </a:fld>
            <a:endParaRPr lang="en-US"/>
          </a:p>
        </p:txBody>
      </p:sp>
    </p:spTree>
    <p:extLst>
      <p:ext uri="{BB962C8B-B14F-4D97-AF65-F5344CB8AC3E}">
        <p14:creationId xmlns:p14="http://schemas.microsoft.com/office/powerpoint/2010/main" val="724930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IoT</a:t>
            </a:r>
            <a:endParaRPr lang="nl-NL" dirty="0"/>
          </a:p>
          <a:p>
            <a:r>
              <a:rPr lang="nl-NL" dirty="0" err="1"/>
              <a:t>Social</a:t>
            </a:r>
            <a:r>
              <a:rPr lang="nl-NL" dirty="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15</a:t>
            </a:fld>
            <a:endParaRPr lang="en-US"/>
          </a:p>
        </p:txBody>
      </p:sp>
    </p:spTree>
    <p:extLst>
      <p:ext uri="{BB962C8B-B14F-4D97-AF65-F5344CB8AC3E}">
        <p14:creationId xmlns:p14="http://schemas.microsoft.com/office/powerpoint/2010/main" val="724930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Market Basket Analysis:</a:t>
            </a:r>
            <a:r>
              <a:rPr lang="nl-NL" baseline="0" dirty="0"/>
              <a:t> https://www.linkedin.com/pulse/using-machine-learning-market-basket-analysis-thomsen </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29</a:t>
            </a:fld>
            <a:endParaRPr lang="en-US"/>
          </a:p>
        </p:txBody>
      </p:sp>
    </p:spTree>
    <p:extLst>
      <p:ext uri="{BB962C8B-B14F-4D97-AF65-F5344CB8AC3E}">
        <p14:creationId xmlns:p14="http://schemas.microsoft.com/office/powerpoint/2010/main" val="12337843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http://yann.lecun.com/exdb/mnist/ MNIST – handwritten images</a:t>
            </a:r>
          </a:p>
        </p:txBody>
      </p:sp>
      <p:sp>
        <p:nvSpPr>
          <p:cNvPr id="4" name="Slide Number Placeholder 3"/>
          <p:cNvSpPr>
            <a:spLocks noGrp="1"/>
          </p:cNvSpPr>
          <p:nvPr>
            <p:ph type="sldNum" sz="quarter" idx="10"/>
          </p:nvPr>
        </p:nvSpPr>
        <p:spPr/>
        <p:txBody>
          <a:bodyPr/>
          <a:lstStyle/>
          <a:p>
            <a:fld id="{2ED1D759-295C-484A-9A59-E25428A95EE5}" type="slidenum">
              <a:rPr lang="en-US" smtClean="0"/>
              <a:t>31</a:t>
            </a:fld>
            <a:endParaRPr lang="en-US"/>
          </a:p>
        </p:txBody>
      </p:sp>
    </p:spTree>
    <p:extLst>
      <p:ext uri="{BB962C8B-B14F-4D97-AF65-F5344CB8AC3E}">
        <p14:creationId xmlns:p14="http://schemas.microsoft.com/office/powerpoint/2010/main" val="18680611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https://aiexperiments.withgoogle.com/quick-draw</a:t>
            </a:r>
          </a:p>
        </p:txBody>
      </p:sp>
      <p:sp>
        <p:nvSpPr>
          <p:cNvPr id="4" name="Slide Number Placeholder 3"/>
          <p:cNvSpPr>
            <a:spLocks noGrp="1"/>
          </p:cNvSpPr>
          <p:nvPr>
            <p:ph type="sldNum" sz="quarter" idx="10"/>
          </p:nvPr>
        </p:nvSpPr>
        <p:spPr/>
        <p:txBody>
          <a:bodyPr/>
          <a:lstStyle/>
          <a:p>
            <a:fld id="{2ED1D759-295C-484A-9A59-E25428A95EE5}" type="slidenum">
              <a:rPr lang="en-US" smtClean="0"/>
              <a:t>32</a:t>
            </a:fld>
            <a:endParaRPr lang="en-US"/>
          </a:p>
        </p:txBody>
      </p:sp>
    </p:spTree>
    <p:extLst>
      <p:ext uri="{BB962C8B-B14F-4D97-AF65-F5344CB8AC3E}">
        <p14:creationId xmlns:p14="http://schemas.microsoft.com/office/powerpoint/2010/main" val="8476700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35</a:t>
            </a:fld>
            <a:endParaRPr lang="en-US"/>
          </a:p>
        </p:txBody>
      </p:sp>
    </p:spTree>
    <p:extLst>
      <p:ext uri="{BB962C8B-B14F-4D97-AF65-F5344CB8AC3E}">
        <p14:creationId xmlns:p14="http://schemas.microsoft.com/office/powerpoint/2010/main" val="115102560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949839" y="3962704"/>
            <a:ext cx="6320532" cy="1991625"/>
          </a:xfrm>
          <a:prstGeom prst="rect">
            <a:avLst/>
          </a:prstGeom>
        </p:spPr>
      </p:pic>
    </p:spTree>
    <p:extLst>
      <p:ext uri="{BB962C8B-B14F-4D97-AF65-F5344CB8AC3E}">
        <p14:creationId xmlns:p14="http://schemas.microsoft.com/office/powerpoint/2010/main" val="3224104421"/>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448246"/>
      </p:ext>
    </p:extLst>
  </p:cSld>
  <p:clrMapOvr>
    <a:overrideClrMapping bg1="dk1" tx1="lt1" bg2="dk2" tx2="lt2" accent1="accent1" accent2="accent2" accent3="accent3" accent4="accent4" accent5="accent5" accent6="accent6" hlink="hlink" folHlink="folHlink"/>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a:p>
        </p:txBody>
      </p:sp>
      <p:sp>
        <p:nvSpPr>
          <p:cNvPr id="3" name="Date Placeholder 2"/>
          <p:cNvSpPr>
            <a:spLocks noGrp="1"/>
          </p:cNvSpPr>
          <p:nvPr>
            <p:ph type="dt" sz="half" idx="10"/>
          </p:nvPr>
        </p:nvSpPr>
        <p:spPr/>
        <p:txBody>
          <a:bodyPr/>
          <a:lstStyle/>
          <a:p>
            <a:endParaRPr lang="en-US"/>
          </a:p>
        </p:txBody>
      </p:sp>
      <p:sp>
        <p:nvSpPr>
          <p:cNvPr id="4" name="Footer Placeholder 3"/>
          <p:cNvSpPr>
            <a:spLocks noGrp="1"/>
          </p:cNvSpPr>
          <p:nvPr>
            <p:ph type="ftr" sz="quarter" idx="11"/>
          </p:nvPr>
        </p:nvSpPr>
        <p:spPr/>
        <p:txBody>
          <a:bodyPr/>
          <a:lstStyle/>
          <a:p>
            <a:r>
              <a:rPr lang="en-US"/>
              <a:t>Intro to Docker Containers for Oracle professionals</a:t>
            </a:r>
          </a:p>
        </p:txBody>
      </p:sp>
      <p:sp>
        <p:nvSpPr>
          <p:cNvPr id="5" name="Slide Number Placeholder 4"/>
          <p:cNvSpPr>
            <a:spLocks noGrp="1"/>
          </p:cNvSpPr>
          <p:nvPr>
            <p:ph type="sldNum" sz="quarter" idx="12"/>
          </p:nvPr>
        </p:nvSpPr>
        <p:spPr/>
        <p:txBody>
          <a:bodyPr/>
          <a:lstStyle/>
          <a:p>
            <a:fld id="{CC820DB6-95FF-9E43-B5C1-4A1D50F9B361}" type="slidenum">
              <a:rPr lang="en-US" smtClean="0"/>
              <a:t>‹#›</a:t>
            </a:fld>
            <a:endParaRPr lang="en-US"/>
          </a:p>
        </p:txBody>
      </p:sp>
    </p:spTree>
    <p:extLst>
      <p:ext uri="{BB962C8B-B14F-4D97-AF65-F5344CB8AC3E}">
        <p14:creationId xmlns:p14="http://schemas.microsoft.com/office/powerpoint/2010/main" val="1725982900"/>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3982"/>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383822" indent="-383822">
              <a:lnSpc>
                <a:spcPts val="3129"/>
              </a:lnSpc>
              <a:spcAft>
                <a:spcPts val="0"/>
              </a:spcAft>
              <a:defRPr sz="2702" b="0" i="0">
                <a:latin typeface="Arial" pitchFamily="34" charset="0"/>
                <a:cs typeface="Arial"/>
              </a:defRPr>
            </a:lvl1pPr>
            <a:lvl2pPr marL="769905" indent="-386081" algn="l">
              <a:buSzPct val="100000"/>
              <a:buFont typeface="Arial" pitchFamily="34" charset="0"/>
              <a:buChar char="–"/>
              <a:tabLst>
                <a:tab pos="1402084" algn="l"/>
              </a:tabLst>
              <a:defRPr sz="2276" i="0" baseline="0">
                <a:latin typeface="Arial" pitchFamily="34" charset="0"/>
                <a:cs typeface="Arial" pitchFamily="34" charset="0"/>
              </a:defRPr>
            </a:lvl2pPr>
            <a:lvl3pPr marL="1085994" indent="-300287">
              <a:buFont typeface="Arial" pitchFamily="34" charset="0"/>
              <a:buChar char="•"/>
              <a:defRPr sz="1707" baseline="0">
                <a:latin typeface="Arial" pitchFamily="34" charset="0"/>
              </a:defRPr>
            </a:lvl3pPr>
            <a:lvl4pPr marL="1424662" indent="-318349">
              <a:buFont typeface="Arial" pitchFamily="34" charset="0"/>
              <a:buChar char="–"/>
              <a:defRPr sz="1707" baseline="0">
                <a:latin typeface="Arial" pitchFamily="34" charset="0"/>
              </a:defRPr>
            </a:lvl4pPr>
            <a:lvl5pPr marL="939237" indent="-307058">
              <a:buFont typeface="Arial" pitchFamily="34" charset="0"/>
              <a:buChar char="•"/>
              <a:defRPr/>
            </a:lvl5pPr>
          </a:lstStyle>
          <a:p>
            <a:r>
              <a:rPr lang="nl-NL"/>
              <a:t>Xxxx</a:t>
            </a:r>
          </a:p>
          <a:p>
            <a:pPr lvl="1"/>
            <a:r>
              <a:rPr lang="nl-NL" sz="1991"/>
              <a:t>Xxxx</a:t>
            </a:r>
          </a:p>
          <a:p>
            <a:pPr lvl="2"/>
            <a:r>
              <a:rPr lang="nl-NL" sz="1991"/>
              <a:t>Xxx</a:t>
            </a:r>
          </a:p>
          <a:p>
            <a:pPr lvl="3"/>
            <a:r>
              <a:rPr lang="nl-NL" sz="1991"/>
              <a:t>Xxxxx</a:t>
            </a:r>
          </a:p>
        </p:txBody>
      </p:sp>
    </p:spTree>
    <p:extLst>
      <p:ext uri="{BB962C8B-B14F-4D97-AF65-F5344CB8AC3E}">
        <p14:creationId xmlns:p14="http://schemas.microsoft.com/office/powerpoint/2010/main" val="23124181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2568862"/>
      </p:ext>
    </p:extLst>
  </p:cSld>
  <p:clrMapOvr>
    <a:overrideClrMapping bg1="dk1" tx1="lt1" bg2="dk2" tx2="lt2" accent1="accent1" accent2="accent2" accent3="accent3" accent4="accent4" accent5="accent5" accent6="accent6" hlink="hlink" folHlink="folHlink"/>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1445232"/>
      </p:ext>
    </p:extLst>
  </p:cSld>
  <p:clrMapOvr>
    <a:overrideClrMapping bg1="dk1" tx1="lt1" bg2="dk2" tx2="lt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295524812"/>
      </p:ext>
    </p:extLst>
  </p:cSld>
  <p:clrMapOvr>
    <a:overrideClrMapping bg1="dk1" tx1="lt1" bg2="dk2" tx2="lt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191687862"/>
      </p:ext>
    </p:extLst>
  </p:cSld>
  <p:clrMapOvr>
    <a:overrideClrMapping bg1="dk1" tx1="lt1" bg2="dk2" tx2="lt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73207482"/>
      </p:ext>
    </p:extLst>
  </p:cSld>
  <p:clrMapOvr>
    <a:overrideClrMapping bg1="dk1" tx1="lt1" bg2="dk2" tx2="lt2" accent1="accent1" accent2="accent2" accent3="accent3" accent4="accent4" accent5="accent5" accent6="accent6" hlink="hlink" folHlink="folHlink"/>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815683716"/>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670274744"/>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56384527"/>
      </p:ext>
    </p:extLst>
  </p:cSld>
  <p:clrMapOvr>
    <a:overrideClrMapping bg1="dk1" tx1="lt1" bg2="dk2" tx2="lt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892843" y="4756914"/>
            <a:ext cx="4374664"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6472000" y="4756907"/>
            <a:ext cx="4374664" cy="3925774"/>
          </a:xfrm>
          <a:prstGeom prst="rect">
            <a:avLst/>
          </a:prstGeom>
        </p:spPr>
        <p:txBody>
          <a:bodyPr>
            <a:norm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12050547" y="4764930"/>
            <a:ext cx="4374664"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2136637" y="3477197"/>
            <a:ext cx="1472677" cy="103544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5" name="TextBox 4"/>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sp>
        <p:nvSpPr>
          <p:cNvPr id="17"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7922993" y="3477196"/>
            <a:ext cx="1472677" cy="103544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8" name="TextBox 17"/>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grpSp>
        <p:nvGrpSpPr>
          <p:cNvPr id="21" name="Group 20"/>
          <p:cNvGrpSpPr>
            <a:grpSpLocks noChangeAspect="1"/>
          </p:cNvGrpSpPr>
          <p:nvPr/>
        </p:nvGrpSpPr>
        <p:grpSpPr>
          <a:xfrm>
            <a:off x="13501541" y="3477196"/>
            <a:ext cx="1472677" cy="103544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23" name="TextBox 22"/>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3</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422300407"/>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ext Placeholder 9"/>
          <p:cNvSpPr>
            <a:spLocks noGrp="1"/>
          </p:cNvSpPr>
          <p:nvPr>
            <p:ph type="body" sz="quarter" idx="10" hasCustomPrompt="1"/>
          </p:nvPr>
        </p:nvSpPr>
        <p:spPr>
          <a:xfrm>
            <a:off x="1192144" y="3886215"/>
            <a:ext cx="14955977" cy="2238290"/>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11159951"/>
      </p:ext>
    </p:extLst>
  </p:cSld>
  <p:clrMapOvr>
    <a:overrideClrMapping bg1="dk1" tx1="lt1" bg2="dk2" tx2="lt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02697071"/>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30559605"/>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60865419"/>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3130404915"/>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2399901894"/>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1568716861"/>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 y="843466"/>
            <a:ext cx="17340262" cy="973309"/>
          </a:xfrm>
          <a:prstGeom prst="rect">
            <a:avLst/>
          </a:prstGeom>
        </p:spPr>
        <p:txBody>
          <a:bodyPr anchor="t" anchorCtr="0">
            <a:noAutofit/>
          </a:bodyPr>
          <a:lstStyle>
            <a:lvl1pPr algn="ctr">
              <a:defRPr sz="650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892844" y="4756914"/>
            <a:ext cx="7029540" cy="3925776"/>
          </a:xfrm>
          <a:prstGeom prst="rect">
            <a:avLst/>
          </a:prstGeom>
        </p:spPr>
        <p:txBody>
          <a:bodyPr>
            <a:noAutofit/>
          </a:bodyPr>
          <a:lstStyle>
            <a:lvl1pPr marL="0" indent="0" algn="ctr">
              <a:lnSpc>
                <a:spcPct val="120000"/>
              </a:lnSpc>
              <a:buNone/>
              <a:defRPr sz="3100" b="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9395062" y="4764930"/>
            <a:ext cx="7030151" cy="3917751"/>
          </a:xfrm>
          <a:prstGeom prst="rect">
            <a:avLst/>
          </a:prstGeom>
        </p:spPr>
        <p:txBody>
          <a:bodyPr>
            <a:normAutofit/>
          </a:bodyPr>
          <a:lstStyle>
            <a:lvl1pPr marL="0" indent="0" algn="ctr">
              <a:lnSpc>
                <a:spcPct val="120000"/>
              </a:lnSpc>
              <a:buNone/>
              <a:defRPr sz="3100" b="0" baseline="0">
                <a:solidFill>
                  <a:schemeClr val="tx1"/>
                </a:solidFill>
                <a:latin typeface="+mj-lt"/>
                <a:cs typeface="Arial" panose="020B0604020202020204" pitchFamily="34" charset="0"/>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3671276" y="3490639"/>
            <a:ext cx="1472677" cy="103544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3" name="TextBox 12"/>
            <p:cNvSpPr txBox="1"/>
            <p:nvPr/>
          </p:nvSpPr>
          <p:spPr>
            <a:xfrm>
              <a:off x="1502273" y="2709435"/>
              <a:ext cx="1035445" cy="769441"/>
            </a:xfrm>
            <a:prstGeom prst="rect">
              <a:avLst/>
            </a:prstGeom>
            <a:noFill/>
          </p:spPr>
          <p:txBody>
            <a:bodyPr wrap="square" rtlCol="0">
              <a:spAutoFit/>
            </a:bodyPr>
            <a:lstStyle/>
            <a:p>
              <a:pPr algn="ctr"/>
              <a:r>
                <a:rPr lang="nl-NL" sz="4400" b="1" dirty="0">
                  <a:latin typeface="+mj-lt"/>
                  <a:cs typeface="Arial" panose="020B0604020202020204" pitchFamily="34" charset="0"/>
                </a:rPr>
                <a:t>1</a:t>
              </a:r>
            </a:p>
          </p:txBody>
        </p:sp>
      </p:grpSp>
      <p:grpSp>
        <p:nvGrpSpPr>
          <p:cNvPr id="14" name="Group 13"/>
          <p:cNvGrpSpPr>
            <a:grpSpLocks noChangeAspect="1"/>
          </p:cNvGrpSpPr>
          <p:nvPr/>
        </p:nvGrpSpPr>
        <p:grpSpPr>
          <a:xfrm>
            <a:off x="12173797" y="3490640"/>
            <a:ext cx="1472677" cy="103544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a:p>
          </p:txBody>
        </p:sp>
        <p:sp>
          <p:nvSpPr>
            <p:cNvPr id="16" name="TextBox 15"/>
            <p:cNvSpPr txBox="1"/>
            <p:nvPr/>
          </p:nvSpPr>
          <p:spPr>
            <a:xfrm>
              <a:off x="1502273" y="2709435"/>
              <a:ext cx="1035445" cy="769441"/>
            </a:xfrm>
            <a:prstGeom prst="rect">
              <a:avLst/>
            </a:prstGeom>
            <a:noFill/>
          </p:spPr>
          <p:txBody>
            <a:bodyPr wrap="square" rtlCol="0">
              <a:spAutoFit/>
            </a:bodyPr>
            <a:lstStyle/>
            <a:p>
              <a:pPr algn="ctr"/>
              <a:r>
                <a:rPr lang="en-US" sz="4400" b="1" dirty="0">
                  <a:latin typeface="+mj-lt"/>
                  <a:cs typeface="Arial" panose="020B0604020202020204" pitchFamily="34" charset="0"/>
                </a:rPr>
                <a:t>2</a:t>
              </a:r>
              <a:endParaRPr lang="nl-NL" sz="4400" b="1" dirty="0">
                <a:latin typeface="+mj-lt"/>
                <a:cs typeface="Arial" panose="020B0604020202020204" pitchFamily="34" charset="0"/>
              </a:endParaRPr>
            </a:p>
          </p:txBody>
        </p:sp>
      </p:grpSp>
    </p:spTree>
    <p:extLst>
      <p:ext uri="{BB962C8B-B14F-4D97-AF65-F5344CB8AC3E}">
        <p14:creationId xmlns:p14="http://schemas.microsoft.com/office/powerpoint/2010/main" val="416418862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902169" y="2655980"/>
            <a:ext cx="11958638" cy="567054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593542017"/>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4" name="Text Placeholder 3"/>
          <p:cNvSpPr>
            <a:spLocks noGrp="1"/>
          </p:cNvSpPr>
          <p:nvPr>
            <p:ph type="body" sz="quarter" idx="10"/>
          </p:nvPr>
        </p:nvSpPr>
        <p:spPr>
          <a:xfrm>
            <a:off x="1917701" y="2603501"/>
            <a:ext cx="11942763" cy="57277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478113130"/>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47012352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10" name="Title 1"/>
          <p:cNvSpPr>
            <a:spLocks noGrp="1"/>
          </p:cNvSpPr>
          <p:nvPr>
            <p:ph type="title" hasCustomPrompt="1"/>
          </p:nvPr>
        </p:nvSpPr>
        <p:spPr>
          <a:xfrm>
            <a:off x="1192144" y="2571564"/>
            <a:ext cx="14955977" cy="1290587"/>
          </a:xfrm>
          <a:prstGeom prst="rect">
            <a:avLst/>
          </a:prstGeom>
        </p:spPr>
        <p:txBody>
          <a:bodyPr>
            <a:noAutofit/>
          </a:bodyPr>
          <a:lstStyle>
            <a:lvl1pPr algn="ctr">
              <a:defRPr sz="9500">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1192144" y="3886218"/>
            <a:ext cx="14955977" cy="2707095"/>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231439508"/>
      </p:ext>
    </p:extLst>
  </p:cSld>
  <p:clrMapOvr>
    <a:overrideClrMapping bg1="dk1" tx1="lt1" bg2="dk2" tx2="lt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1" y="843460"/>
            <a:ext cx="12883036"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213173947"/>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8445430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85319651"/>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9960425"/>
      </p:ext>
    </p:extLst>
  </p:cSld>
  <p:clrMapOvr>
    <a:overrideClrMapping bg1="lt1" tx1="dk1" bg2="lt2" tx2="dk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572333338"/>
      </p:ext>
    </p:extLst>
  </p:cSld>
  <p:clrMapOvr>
    <a:overrideClrMapping bg1="lt1" tx1="dk1" bg2="lt2" tx2="dk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419182223"/>
      </p:ext>
    </p:extLst>
  </p:cSld>
  <p:clrMapOvr>
    <a:overrideClrMapping bg1="lt1" tx1="dk1" bg2="lt2" tx2="dk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811843314"/>
      </p:ext>
    </p:extLst>
  </p:cSld>
  <p:clrMapOvr>
    <a:overrideClrMapping bg1="lt1" tx1="dk1" bg2="lt2" tx2="dk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2432473"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0"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243247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30416783"/>
      </p:ext>
    </p:extLst>
  </p:cSld>
  <p:clrMapOvr>
    <a:overrideClrMapping bg1="lt1" tx1="dk1" bg2="lt2" tx2="dk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610139322"/>
      </p:ext>
    </p:extLst>
  </p:cSld>
  <p:clrMapOvr>
    <a:overrideClrMapping bg1="lt1" tx1="dk1" bg2="lt2" tx2="dk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82276112"/>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0" y="843460"/>
            <a:ext cx="14955977" cy="1450560"/>
          </a:xfrm>
          <a:prstGeom prst="rect">
            <a:avLst/>
          </a:prstGeom>
        </p:spPr>
        <p:txBody>
          <a:bodyPr anchor="t" anchorCtr="0">
            <a:noAutofit/>
          </a:bodyPr>
          <a:lstStyle>
            <a:lvl1pPr>
              <a:defRPr sz="6500"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205346"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6012659" y="284273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11819368" y="285075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216754"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6024070" y="5224998"/>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6024070" y="7615269"/>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11830779" y="7623292"/>
            <a:ext cx="5293345" cy="1825283"/>
          </a:xfrm>
          <a:prstGeom prst="rect">
            <a:avLst/>
          </a:prstGeom>
        </p:spPr>
        <p:txBody>
          <a:bodyPr/>
          <a:lstStyle>
            <a:lvl1pPr marL="0" indent="0">
              <a:buNone/>
              <a:defRPr sz="3100" b="1" cap="all" baseline="0">
                <a:solidFill>
                  <a:schemeClr val="tx1"/>
                </a:solidFill>
              </a:defRPr>
            </a:lvl1pPr>
            <a:lvl2pPr marL="609490" indent="0">
              <a:buNone/>
              <a:defRPr sz="2700">
                <a:solidFill>
                  <a:schemeClr val="tx1">
                    <a:tint val="75000"/>
                  </a:schemeClr>
                </a:solidFill>
              </a:defRPr>
            </a:lvl2pPr>
            <a:lvl3pPr marL="1218978" indent="0">
              <a:buNone/>
              <a:defRPr sz="2400">
                <a:solidFill>
                  <a:schemeClr val="tx1">
                    <a:tint val="75000"/>
                  </a:schemeClr>
                </a:solidFill>
              </a:defRPr>
            </a:lvl3pPr>
            <a:lvl4pPr marL="1828467" indent="0">
              <a:buNone/>
              <a:defRPr sz="2100">
                <a:solidFill>
                  <a:schemeClr val="tx1">
                    <a:tint val="75000"/>
                  </a:schemeClr>
                </a:solidFill>
              </a:defRPr>
            </a:lvl4pPr>
            <a:lvl5pPr marL="2437957" indent="0">
              <a:buNone/>
              <a:defRPr sz="2100">
                <a:solidFill>
                  <a:schemeClr val="tx1">
                    <a:tint val="75000"/>
                  </a:schemeClr>
                </a:solidFill>
              </a:defRPr>
            </a:lvl5pPr>
            <a:lvl6pPr marL="3047445" indent="0">
              <a:buNone/>
              <a:defRPr sz="2100">
                <a:solidFill>
                  <a:schemeClr val="tx1">
                    <a:tint val="75000"/>
                  </a:schemeClr>
                </a:solidFill>
              </a:defRPr>
            </a:lvl6pPr>
            <a:lvl7pPr marL="3656935" indent="0">
              <a:buNone/>
              <a:defRPr sz="2100">
                <a:solidFill>
                  <a:schemeClr val="tx1">
                    <a:tint val="75000"/>
                  </a:schemeClr>
                </a:solidFill>
              </a:defRPr>
            </a:lvl7pPr>
            <a:lvl8pPr marL="4266423" indent="0">
              <a:buNone/>
              <a:defRPr sz="2100">
                <a:solidFill>
                  <a:schemeClr val="tx1">
                    <a:tint val="75000"/>
                  </a:schemeClr>
                </a:solidFill>
              </a:defRPr>
            </a:lvl8pPr>
            <a:lvl9pPr marL="4875913" indent="0">
              <a:buNone/>
              <a:defRPr sz="2100">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1351776352"/>
      </p:ext>
    </p:extLst>
  </p:cSld>
  <p:clrMapOvr>
    <a:overrideClrMapping bg1="dk1" tx1="lt1" bg2="dk2" tx2="lt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1708884"/>
      </p:ext>
    </p:extLst>
  </p:cSld>
  <p:clrMapOvr>
    <a:overrideClrMapping bg1="lt1" tx1="dk1" bg2="lt2" tx2="dk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040714081"/>
      </p:ext>
    </p:extLst>
  </p:cSld>
  <p:clrMapOvr>
    <a:overrideClrMapping bg1="lt1" tx1="dk1" bg2="lt2" tx2="dk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24948008"/>
      </p:ext>
    </p:extLst>
  </p:cSld>
  <p:clrMapOvr>
    <a:overrideClrMapping bg1="lt1" tx1="dk1" bg2="lt2" tx2="dk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45114650"/>
      </p:ext>
    </p:extLst>
  </p:cSld>
  <p:clrMapOvr>
    <a:overrideClrMapping bg1="lt1" tx1="dk1" bg2="lt2" tx2="dk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7440447" y="0"/>
            <a:ext cx="7443764" cy="97536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 name="Rectangle 1"/>
          <p:cNvSpPr/>
          <p:nvPr/>
        </p:nvSpPr>
        <p:spPr>
          <a:xfrm>
            <a:off x="8547197" y="0"/>
            <a:ext cx="8793066" cy="97536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91422" tIns="45712" rIns="91422" bIns="45712" rtlCol="0" anchor="ctr"/>
          <a:lstStyle/>
          <a:p>
            <a:pPr algn="ctr"/>
            <a:endParaRPr lang="nl-NL" sz="1800"/>
          </a:p>
        </p:txBody>
      </p:sp>
      <p:sp>
        <p:nvSpPr>
          <p:cNvPr id="23" name="Content Placeholder 3"/>
          <p:cNvSpPr>
            <a:spLocks noGrp="1"/>
          </p:cNvSpPr>
          <p:nvPr>
            <p:ph sz="half" idx="2" hasCustomPrompt="1"/>
          </p:nvPr>
        </p:nvSpPr>
        <p:spPr>
          <a:xfrm>
            <a:off x="11071063" y="0"/>
            <a:ext cx="3884445"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04664281"/>
      </p:ext>
    </p:extLst>
  </p:cSld>
  <p:clrMapOvr>
    <a:overrideClrMapping bg1="lt1" tx1="dk1" bg2="lt2" tx2="dk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8754246"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933213683"/>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11219410" y="0"/>
            <a:ext cx="4037434" cy="9753600"/>
          </a:xfrm>
          <a:prstGeom prst="rect">
            <a:avLst/>
          </a:prstGeom>
        </p:spPr>
        <p:txBody>
          <a:bodyPr anchor="ctr" anchorCtr="0">
            <a:noAutofit/>
          </a:bodyPr>
          <a:lstStyle>
            <a:lvl1pPr marL="0" indent="0" algn="ctr">
              <a:lnSpc>
                <a:spcPct val="120000"/>
              </a:lnSpc>
              <a:buNone/>
              <a:defRPr sz="3100"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271158420"/>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3" name="Text Placeholder 2"/>
          <p:cNvSpPr>
            <a:spLocks noGrp="1"/>
          </p:cNvSpPr>
          <p:nvPr>
            <p:ph type="body" sz="quarter" idx="10" hasCustomPrompt="1"/>
          </p:nvPr>
        </p:nvSpPr>
        <p:spPr>
          <a:xfrm>
            <a:off x="3425824" y="1073151"/>
            <a:ext cx="10498139" cy="659606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371338832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988541701"/>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51817" y="3425808"/>
            <a:ext cx="11236645" cy="1122138"/>
          </a:xfrm>
          <a:prstGeom prst="rect">
            <a:avLst/>
          </a:prstGeom>
        </p:spPr>
        <p:txBody>
          <a:bodyPr anchor="t" anchorCtr="0">
            <a:noAutofit/>
          </a:bodyPr>
          <a:lstStyle>
            <a:lvl1pPr algn="ctr">
              <a:defRPr sz="7300">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3051817" y="4523464"/>
            <a:ext cx="11236645" cy="3862555"/>
          </a:xfrm>
          <a:prstGeom prst="rect">
            <a:avLst/>
          </a:prstGeom>
        </p:spPr>
        <p:txBody>
          <a:bodyPr>
            <a:noAutofit/>
          </a:bodyPr>
          <a:lstStyle>
            <a:lvl1pPr marL="0" indent="0" algn="ctr">
              <a:lnSpc>
                <a:spcPct val="80000"/>
              </a:lnSpc>
              <a:buNone/>
              <a:defRPr sz="7300"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787444833"/>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9"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8877300" y="842965"/>
            <a:ext cx="7772400" cy="7672387"/>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60784313"/>
      </p:ext>
    </p:extLst>
  </p:cSld>
  <p:clrMapOvr>
    <a:overrideClrMapping bg1="dk1" tx1="lt1" bg2="dk2" tx2="lt2" accent1="accent1" accent2="accent2" accent3="accent3" accent4="accent4" accent5="accent5" accent6="accent6" hlink="hlink" folHlink="folHlink"/>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4095258" y="6480163"/>
            <a:ext cx="6618682" cy="707886"/>
          </a:xfrm>
          <a:prstGeom prst="rect">
            <a:avLst/>
          </a:prstGeom>
          <a:noFill/>
        </p:spPr>
        <p:txBody>
          <a:bodyPr wrap="square" lIns="91422" tIns="45712" rIns="91422" bIns="45712" rtlCol="0">
            <a:spAutoFit/>
          </a:bodyPr>
          <a:lstStyle/>
          <a:p>
            <a:r>
              <a:rPr lang="en-US" sz="4000" dirty="0">
                <a:solidFill>
                  <a:schemeClr val="tx1"/>
                </a:solidFill>
                <a:latin typeface="+mj-lt"/>
              </a:rPr>
              <a:t>           MET</a:t>
            </a:r>
            <a:r>
              <a:rPr lang="en-US" sz="4000" baseline="0" dirty="0">
                <a:solidFill>
                  <a:schemeClr val="tx1"/>
                </a:solidFill>
                <a:latin typeface="+mj-lt"/>
              </a:rPr>
              <a:t> ANDERE WOORDEN</a:t>
            </a:r>
            <a:endParaRPr lang="nl-NL" sz="4000" dirty="0" err="1">
              <a:solidFill>
                <a:schemeClr val="tx1"/>
              </a:solidFill>
              <a:latin typeface="+mj-lt"/>
            </a:endParaRPr>
          </a:p>
        </p:txBody>
      </p:sp>
      <p:sp>
        <p:nvSpPr>
          <p:cNvPr id="15" name="TextBox 14"/>
          <p:cNvSpPr txBox="1"/>
          <p:nvPr/>
        </p:nvSpPr>
        <p:spPr>
          <a:xfrm>
            <a:off x="9326099" y="5906128"/>
            <a:ext cx="7426651" cy="3462470"/>
          </a:xfrm>
          <a:prstGeom prst="rect">
            <a:avLst/>
          </a:prstGeom>
          <a:noFill/>
        </p:spPr>
        <p:txBody>
          <a:bodyPr wrap="square" lIns="91422" tIns="45712" rIns="91422" bIns="45712" rtlCol="0">
            <a:spAutoFit/>
          </a:bodyPr>
          <a:lstStyle/>
          <a:p>
            <a:pPr lvl="0"/>
            <a:r>
              <a:rPr lang="nl-NL" sz="7300" b="1" dirty="0">
                <a:solidFill>
                  <a:schemeClr val="tx1"/>
                </a:solidFill>
                <a:latin typeface="+mj-lt"/>
              </a:rPr>
              <a:t>	WE DOEN </a:t>
            </a:r>
          </a:p>
          <a:p>
            <a:pPr lvl="0"/>
            <a:r>
              <a:rPr lang="nl-NL" sz="7300" b="1" dirty="0">
                <a:solidFill>
                  <a:schemeClr val="tx1"/>
                </a:solidFill>
                <a:latin typeface="+mj-lt"/>
              </a:rPr>
              <a:t>HET ANDERS</a:t>
            </a:r>
          </a:p>
          <a:p>
            <a:endParaRPr lang="nl-NL" sz="7300"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798099008"/>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a:solidFill>
                  <a:schemeClr val="tx1"/>
                </a:solidFill>
                <a:latin typeface="+mj-lt"/>
              </a:rPr>
              <a:t>           MET</a:t>
            </a:r>
            <a:r>
              <a:rPr lang="en-US" sz="4000" baseline="0" dirty="0">
                <a:solidFill>
                  <a:schemeClr val="tx1"/>
                </a:solidFill>
                <a:latin typeface="+mj-lt"/>
              </a:rPr>
              <a:t> ANDERE WOORDEN</a:t>
            </a:r>
            <a:endParaRPr lang="nl-NL" sz="4000" dirty="0" err="1">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a:solidFill>
                  <a:schemeClr val="tx1"/>
                </a:solidFill>
                <a:latin typeface="+mj-lt"/>
              </a:rPr>
              <a:t>	WE DOEN </a:t>
            </a:r>
          </a:p>
          <a:p>
            <a:pPr lvl="0"/>
            <a:r>
              <a:rPr lang="nl-NL" sz="7300" b="1" dirty="0">
                <a:solidFill>
                  <a:schemeClr val="tx1"/>
                </a:solidFill>
                <a:latin typeface="+mj-lt"/>
              </a:rPr>
              <a:t>HET ANDERS</a:t>
            </a:r>
          </a:p>
          <a:p>
            <a:endParaRPr lang="nl-NL" sz="7300"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10738253"/>
      </p:ext>
    </p:extLst>
  </p:cSld>
  <p:clrMapOvr>
    <a:overrideClrMapping bg1="dk1" tx1="lt1" bg2="dk2" tx2="lt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a:solidFill>
                  <a:schemeClr val="tx1"/>
                </a:solidFill>
                <a:latin typeface="+mj-lt"/>
              </a:rPr>
              <a:t>           MET</a:t>
            </a:r>
            <a:r>
              <a:rPr lang="en-US" sz="4000" baseline="0" dirty="0">
                <a:solidFill>
                  <a:schemeClr val="tx1"/>
                </a:solidFill>
                <a:latin typeface="+mj-lt"/>
              </a:rPr>
              <a:t> ANDERE WOORDEN</a:t>
            </a:r>
            <a:endParaRPr lang="nl-NL" sz="4000" dirty="0" err="1">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a:solidFill>
                  <a:schemeClr val="tx1"/>
                </a:solidFill>
                <a:latin typeface="+mj-lt"/>
              </a:rPr>
              <a:t>	WE DOEN </a:t>
            </a:r>
          </a:p>
          <a:p>
            <a:pPr lvl="0"/>
            <a:r>
              <a:rPr lang="nl-NL" sz="7300" b="1" dirty="0">
                <a:solidFill>
                  <a:schemeClr val="tx1"/>
                </a:solidFill>
                <a:latin typeface="+mj-lt"/>
              </a:rPr>
              <a:t>HET ANDERS</a:t>
            </a:r>
          </a:p>
          <a:p>
            <a:endParaRPr lang="nl-NL" sz="7300"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789328636"/>
      </p:ext>
    </p:extLst>
  </p:cSld>
  <p:clrMapOvr>
    <a:overrideClrMapping bg1="dk1" tx1="lt1" bg2="dk2" tx2="lt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a:solidFill>
                  <a:schemeClr val="tx1"/>
                </a:solidFill>
                <a:latin typeface="+mj-lt"/>
              </a:rPr>
              <a:t>           MET</a:t>
            </a:r>
            <a:r>
              <a:rPr lang="en-US" sz="4000" baseline="0" dirty="0">
                <a:solidFill>
                  <a:schemeClr val="tx1"/>
                </a:solidFill>
                <a:latin typeface="+mj-lt"/>
              </a:rPr>
              <a:t> ANDERE WOORDEN</a:t>
            </a:r>
            <a:endParaRPr lang="nl-NL" sz="4000" dirty="0" err="1">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a:solidFill>
                  <a:schemeClr val="tx1"/>
                </a:solidFill>
                <a:latin typeface="+mj-lt"/>
              </a:rPr>
              <a:t>	WE DOEN </a:t>
            </a:r>
          </a:p>
          <a:p>
            <a:pPr lvl="0"/>
            <a:r>
              <a:rPr lang="nl-NL" sz="7300" b="1" dirty="0">
                <a:solidFill>
                  <a:schemeClr val="tx1"/>
                </a:solidFill>
                <a:latin typeface="+mj-lt"/>
              </a:rPr>
              <a:t>HET ANDERS</a:t>
            </a:r>
          </a:p>
          <a:p>
            <a:endParaRPr lang="nl-NL" sz="7300"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5119949"/>
      </p:ext>
    </p:extLst>
  </p:cSld>
  <p:clrMapOvr>
    <a:overrideClrMapping bg1="dk1" tx1="lt1" bg2="dk2" tx2="lt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a:solidFill>
                  <a:schemeClr val="tx1"/>
                </a:solidFill>
                <a:latin typeface="+mj-lt"/>
              </a:rPr>
              <a:t>           MET</a:t>
            </a:r>
            <a:r>
              <a:rPr lang="en-US" sz="4000" baseline="0" dirty="0">
                <a:solidFill>
                  <a:schemeClr val="tx1"/>
                </a:solidFill>
                <a:latin typeface="+mj-lt"/>
              </a:rPr>
              <a:t> ANDERE WOORDEN</a:t>
            </a:r>
            <a:endParaRPr lang="nl-NL" sz="4000" dirty="0" err="1">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a:solidFill>
                  <a:schemeClr val="tx1"/>
                </a:solidFill>
                <a:latin typeface="+mj-lt"/>
              </a:rPr>
              <a:t>	WE DOEN </a:t>
            </a:r>
          </a:p>
          <a:p>
            <a:pPr lvl="0"/>
            <a:r>
              <a:rPr lang="nl-NL" sz="7300" b="1" dirty="0">
                <a:solidFill>
                  <a:schemeClr val="tx1"/>
                </a:solidFill>
                <a:latin typeface="+mj-lt"/>
              </a:rPr>
              <a:t>HET ANDERS</a:t>
            </a:r>
          </a:p>
          <a:p>
            <a:endParaRPr lang="nl-NL" sz="7300"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351001979"/>
      </p:ext>
    </p:extLst>
  </p:cSld>
  <p:clrMapOvr>
    <a:overrideClrMapping bg1="dk1" tx1="lt1" bg2="dk2" tx2="lt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a:solidFill>
                  <a:schemeClr val="tx1"/>
                </a:solidFill>
                <a:latin typeface="+mj-lt"/>
              </a:rPr>
              <a:t>           MET</a:t>
            </a:r>
            <a:r>
              <a:rPr lang="en-US" sz="4000" baseline="0" dirty="0">
                <a:solidFill>
                  <a:schemeClr val="tx1"/>
                </a:solidFill>
                <a:latin typeface="+mj-lt"/>
              </a:rPr>
              <a:t> ANDERE WOORDEN</a:t>
            </a:r>
            <a:endParaRPr lang="nl-NL" sz="4000" dirty="0" err="1">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a:solidFill>
                  <a:schemeClr val="tx1"/>
                </a:solidFill>
                <a:latin typeface="+mj-lt"/>
              </a:rPr>
              <a:t>	WE DOEN </a:t>
            </a:r>
          </a:p>
          <a:p>
            <a:pPr lvl="0"/>
            <a:r>
              <a:rPr lang="nl-NL" sz="7300" b="1" dirty="0">
                <a:solidFill>
                  <a:schemeClr val="tx1"/>
                </a:solidFill>
                <a:latin typeface="+mj-lt"/>
              </a:rPr>
              <a:t>HET ANDERS</a:t>
            </a:r>
          </a:p>
          <a:p>
            <a:endParaRPr lang="nl-NL" sz="7300"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1539257064"/>
      </p:ext>
    </p:extLst>
  </p:cSld>
  <p:clrMapOvr>
    <a:overrideClrMapping bg1="dk1" tx1="lt1" bg2="dk2" tx2="lt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a:solidFill>
                  <a:schemeClr val="tx1"/>
                </a:solidFill>
                <a:latin typeface="+mj-lt"/>
              </a:rPr>
              <a:t>           MET</a:t>
            </a:r>
            <a:r>
              <a:rPr lang="en-US" sz="4000" baseline="0" dirty="0">
                <a:solidFill>
                  <a:schemeClr val="tx1"/>
                </a:solidFill>
                <a:latin typeface="+mj-lt"/>
              </a:rPr>
              <a:t> ANDERE WOORDEN</a:t>
            </a:r>
            <a:endParaRPr lang="nl-NL" sz="4000" dirty="0" err="1">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a:solidFill>
                  <a:schemeClr val="tx1"/>
                </a:solidFill>
                <a:latin typeface="+mj-lt"/>
              </a:rPr>
              <a:t>	WE DOEN </a:t>
            </a:r>
          </a:p>
          <a:p>
            <a:pPr lvl="0"/>
            <a:r>
              <a:rPr lang="nl-NL" sz="7300" b="1" dirty="0">
                <a:solidFill>
                  <a:schemeClr val="tx1"/>
                </a:solidFill>
                <a:latin typeface="+mj-lt"/>
              </a:rPr>
              <a:t>HET ANDERS</a:t>
            </a:r>
          </a:p>
          <a:p>
            <a:endParaRPr lang="nl-NL" sz="7300"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72555659"/>
      </p:ext>
    </p:extLst>
  </p:cSld>
  <p:clrMapOvr>
    <a:overrideClrMapping bg1="dk1" tx1="lt1" bg2="dk2" tx2="lt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a:solidFill>
                  <a:schemeClr val="tx1"/>
                </a:solidFill>
                <a:latin typeface="+mj-lt"/>
              </a:rPr>
              <a:t>           MET</a:t>
            </a:r>
            <a:r>
              <a:rPr lang="en-US" sz="4000" baseline="0" dirty="0">
                <a:solidFill>
                  <a:schemeClr val="tx1"/>
                </a:solidFill>
                <a:latin typeface="+mj-lt"/>
              </a:rPr>
              <a:t> ANDERE WOORDEN</a:t>
            </a:r>
            <a:endParaRPr lang="nl-NL" sz="4000" dirty="0" err="1">
              <a:solidFill>
                <a:schemeClr val="tx1"/>
              </a:solidFill>
              <a:latin typeface="+mj-lt"/>
            </a:endParaRPr>
          </a:p>
        </p:txBody>
      </p:sp>
      <p:sp>
        <p:nvSpPr>
          <p:cNvPr id="7" name="TextBox 6"/>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a:solidFill>
                  <a:schemeClr val="tx1"/>
                </a:solidFill>
                <a:latin typeface="+mj-lt"/>
              </a:rPr>
              <a:t>	WE DOEN </a:t>
            </a:r>
          </a:p>
          <a:p>
            <a:pPr lvl="0"/>
            <a:r>
              <a:rPr lang="nl-NL" sz="7300" b="1" dirty="0">
                <a:solidFill>
                  <a:schemeClr val="tx1"/>
                </a:solidFill>
                <a:latin typeface="+mj-lt"/>
              </a:rPr>
              <a:t>HET ANDERS</a:t>
            </a:r>
          </a:p>
          <a:p>
            <a:endParaRPr lang="nl-NL" sz="7300"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2981254581"/>
      </p:ext>
    </p:extLst>
  </p:cSld>
  <p:clrMapOvr>
    <a:overrideClrMapping bg1="dk1" tx1="lt1" bg2="dk2" tx2="lt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2571259" y="4079865"/>
            <a:ext cx="6618682" cy="707886"/>
          </a:xfrm>
          <a:prstGeom prst="rect">
            <a:avLst/>
          </a:prstGeom>
          <a:noFill/>
        </p:spPr>
        <p:txBody>
          <a:bodyPr wrap="square" lIns="91422" tIns="45712" rIns="91422" bIns="45712" rtlCol="0">
            <a:spAutoFit/>
          </a:bodyPr>
          <a:lstStyle/>
          <a:p>
            <a:r>
              <a:rPr lang="en-US" sz="4000" dirty="0">
                <a:solidFill>
                  <a:schemeClr val="tx1"/>
                </a:solidFill>
                <a:latin typeface="+mj-lt"/>
              </a:rPr>
              <a:t>           MET</a:t>
            </a:r>
            <a:r>
              <a:rPr lang="en-US" sz="4000" baseline="0" dirty="0">
                <a:solidFill>
                  <a:schemeClr val="tx1"/>
                </a:solidFill>
                <a:latin typeface="+mj-lt"/>
              </a:rPr>
              <a:t> ANDERE WOORDEN</a:t>
            </a:r>
            <a:endParaRPr lang="nl-NL" sz="4000" dirty="0" err="1">
              <a:solidFill>
                <a:schemeClr val="tx1"/>
              </a:solidFill>
              <a:latin typeface="+mj-lt"/>
            </a:endParaRPr>
          </a:p>
        </p:txBody>
      </p:sp>
      <p:sp>
        <p:nvSpPr>
          <p:cNvPr id="9" name="TextBox 8"/>
          <p:cNvSpPr txBox="1"/>
          <p:nvPr/>
        </p:nvSpPr>
        <p:spPr>
          <a:xfrm>
            <a:off x="7802099" y="3505828"/>
            <a:ext cx="7426651" cy="3462470"/>
          </a:xfrm>
          <a:prstGeom prst="rect">
            <a:avLst/>
          </a:prstGeom>
          <a:noFill/>
        </p:spPr>
        <p:txBody>
          <a:bodyPr wrap="square" lIns="91422" tIns="45712" rIns="91422" bIns="45712" rtlCol="0">
            <a:spAutoFit/>
          </a:bodyPr>
          <a:lstStyle/>
          <a:p>
            <a:pPr lvl="0"/>
            <a:r>
              <a:rPr lang="nl-NL" sz="7300" b="1" dirty="0">
                <a:solidFill>
                  <a:schemeClr val="tx1"/>
                </a:solidFill>
                <a:latin typeface="+mj-lt"/>
              </a:rPr>
              <a:t>	WE DOEN </a:t>
            </a:r>
          </a:p>
          <a:p>
            <a:pPr lvl="0"/>
            <a:r>
              <a:rPr lang="nl-NL" sz="7300" b="1" dirty="0">
                <a:solidFill>
                  <a:schemeClr val="tx1"/>
                </a:solidFill>
                <a:latin typeface="+mj-lt"/>
              </a:rPr>
              <a:t>HET ANDERS</a:t>
            </a:r>
          </a:p>
          <a:p>
            <a:endParaRPr lang="nl-NL" sz="7300"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31922" y="8800723"/>
            <a:ext cx="1876414" cy="591266"/>
          </a:xfrm>
          <a:prstGeom prst="rect">
            <a:avLst/>
          </a:prstGeom>
        </p:spPr>
      </p:pic>
    </p:spTree>
    <p:extLst>
      <p:ext uri="{BB962C8B-B14F-4D97-AF65-F5344CB8AC3E}">
        <p14:creationId xmlns:p14="http://schemas.microsoft.com/office/powerpoint/2010/main" val="3071020664"/>
      </p:ext>
    </p:extLst>
  </p:cSld>
  <p:clrMapOvr>
    <a:overrideClrMapping bg1="dk1" tx1="lt1" bg2="dk2" tx2="lt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209516" y="4294428"/>
            <a:ext cx="3835882" cy="1208703"/>
          </a:xfrm>
          <a:prstGeom prst="rect">
            <a:avLst/>
          </a:prstGeom>
        </p:spPr>
      </p:pic>
    </p:spTree>
    <p:extLst>
      <p:ext uri="{BB962C8B-B14F-4D97-AF65-F5344CB8AC3E}">
        <p14:creationId xmlns:p14="http://schemas.microsoft.com/office/powerpoint/2010/main" val="597454794"/>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sp>
        <p:nvSpPr>
          <p:cNvPr id="8" name="Title 1"/>
          <p:cNvSpPr>
            <a:spLocks noGrp="1"/>
          </p:cNvSpPr>
          <p:nvPr>
            <p:ph type="title" hasCustomPrompt="1"/>
          </p:nvPr>
        </p:nvSpPr>
        <p:spPr>
          <a:xfrm>
            <a:off x="977772" y="843460"/>
            <a:ext cx="7561167" cy="1346288"/>
          </a:xfrm>
          <a:prstGeom prst="rect">
            <a:avLst/>
          </a:prstGeom>
        </p:spPr>
        <p:txBody>
          <a:bodyPr anchor="t" anchorCtr="0">
            <a:noAutofit/>
          </a:bodyPr>
          <a:lstStyle>
            <a:lvl1pPr>
              <a:lnSpc>
                <a:spcPct val="80000"/>
              </a:lnSpc>
              <a:defRPr sz="5400"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8877300" y="842965"/>
            <a:ext cx="7772400" cy="767238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262923512"/>
      </p:ext>
    </p:extLst>
  </p:cSld>
  <p:clrMapOvr>
    <a:overrideClrMapping bg1="dk1" tx1="lt1" bg2="dk2" tx2="lt2" accent1="accent1" accent2="accent2" accent3="accent3" accent4="accent4" accent5="accent5" accent6="accent6" hlink="hlink" folHlink="folHlink"/>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2999166550"/>
      </p:ext>
    </p:extLst>
  </p:cSld>
  <p:clrMapOvr>
    <a:overrideClrMapping bg1="dk1" tx1="lt1" bg2="dk2" tx2="lt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01040" y="5527040"/>
            <a:ext cx="12138184" cy="2492587"/>
          </a:xfrm>
          <a:prstGeom prst="rect">
            <a:avLst/>
          </a:prstGeom>
        </p:spPr>
        <p:txBody>
          <a:bodyPr/>
          <a:lstStyle>
            <a:lvl1pPr marL="0" indent="0" algn="ctr">
              <a:buNone/>
              <a:defRPr sz="6800">
                <a:solidFill>
                  <a:schemeClr val="tx1">
                    <a:tint val="75000"/>
                  </a:schemeClr>
                </a:solidFill>
              </a:defRPr>
            </a:lvl1pPr>
            <a:lvl2pPr marL="774085" indent="0" algn="ctr">
              <a:buNone/>
              <a:defRPr>
                <a:solidFill>
                  <a:schemeClr val="tx1">
                    <a:tint val="75000"/>
                  </a:schemeClr>
                </a:solidFill>
              </a:defRPr>
            </a:lvl2pPr>
            <a:lvl3pPr marL="1548171" indent="0" algn="ctr">
              <a:buNone/>
              <a:defRPr>
                <a:solidFill>
                  <a:schemeClr val="tx1">
                    <a:tint val="75000"/>
                  </a:schemeClr>
                </a:solidFill>
              </a:defRPr>
            </a:lvl3pPr>
            <a:lvl4pPr marL="2322256" indent="0" algn="ctr">
              <a:buNone/>
              <a:defRPr>
                <a:solidFill>
                  <a:schemeClr val="tx1">
                    <a:tint val="75000"/>
                  </a:schemeClr>
                </a:solidFill>
              </a:defRPr>
            </a:lvl4pPr>
            <a:lvl5pPr marL="3096341" indent="0" algn="ctr">
              <a:buNone/>
              <a:defRPr>
                <a:solidFill>
                  <a:schemeClr val="tx1">
                    <a:tint val="75000"/>
                  </a:schemeClr>
                </a:solidFill>
              </a:defRPr>
            </a:lvl5pPr>
            <a:lvl6pPr marL="3870427" indent="0" algn="ctr">
              <a:buNone/>
              <a:defRPr>
                <a:solidFill>
                  <a:schemeClr val="tx1">
                    <a:tint val="75000"/>
                  </a:schemeClr>
                </a:solidFill>
              </a:defRPr>
            </a:lvl6pPr>
            <a:lvl7pPr marL="4644512" indent="0" algn="ctr">
              <a:buNone/>
              <a:defRPr>
                <a:solidFill>
                  <a:schemeClr val="tx1">
                    <a:tint val="75000"/>
                  </a:schemeClr>
                </a:solidFill>
              </a:defRPr>
            </a:lvl7pPr>
            <a:lvl8pPr marL="5418597" indent="0" algn="ctr">
              <a:buNone/>
              <a:defRPr>
                <a:solidFill>
                  <a:schemeClr val="tx1">
                    <a:tint val="75000"/>
                  </a:schemeClr>
                </a:solidFill>
              </a:defRPr>
            </a:lvl8pPr>
            <a:lvl9pPr marL="6192683" indent="0" algn="ctr">
              <a:buNone/>
              <a:defRPr>
                <a:solidFill>
                  <a:schemeClr val="tx1">
                    <a:tint val="75000"/>
                  </a:schemeClr>
                </a:solidFill>
              </a:defRPr>
            </a:lvl9pPr>
          </a:lstStyle>
          <a:p>
            <a:r>
              <a:rPr lang="en-US" dirty="0"/>
              <a:t>Click to edit Master subtitle style</a:t>
            </a:r>
          </a:p>
        </p:txBody>
      </p:sp>
      <p:sp>
        <p:nvSpPr>
          <p:cNvPr id="7" name="Title 6"/>
          <p:cNvSpPr>
            <a:spLocks noGrp="1"/>
          </p:cNvSpPr>
          <p:nvPr>
            <p:ph type="title"/>
          </p:nvPr>
        </p:nvSpPr>
        <p:spPr>
          <a:xfrm>
            <a:off x="867013" y="2946386"/>
            <a:ext cx="15606237" cy="1625600"/>
          </a:xfrm>
          <a:prstGeom prst="rect">
            <a:avLst/>
          </a:prstGeom>
        </p:spPr>
        <p:txBody>
          <a:bodyPr/>
          <a:lstStyle>
            <a:lvl1pPr>
              <a:defRPr sz="9100" b="1"/>
            </a:lvl1pPr>
          </a:lstStyle>
          <a:p>
            <a:r>
              <a:rPr lang="en-US"/>
              <a:t>Click to edit Master title style</a:t>
            </a:r>
          </a:p>
        </p:txBody>
      </p:sp>
    </p:spTree>
    <p:extLst>
      <p:ext uri="{BB962C8B-B14F-4D97-AF65-F5344CB8AC3E}">
        <p14:creationId xmlns:p14="http://schemas.microsoft.com/office/powerpoint/2010/main" val="6481397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2890044" y="9103361"/>
            <a:ext cx="2023031" cy="519289"/>
          </a:xfrm>
          <a:prstGeom prst="rect">
            <a:avLst/>
          </a:prstGeom>
        </p:spPr>
        <p:txBody>
          <a:bodyPr lIns="154817" tIns="77409" rIns="154817" bIns="77409"/>
          <a:lstStyle/>
          <a:p>
            <a:fld id="{1147BC30-C395-42F0-B068-B3A3D826EC18}" type="datetimeFigureOut">
              <a:rPr lang="en-US" smtClean="0"/>
              <a:pPr/>
              <a:t>11/10/2018</a:t>
            </a:fld>
            <a:endParaRPr lang="en-US"/>
          </a:p>
        </p:txBody>
      </p:sp>
      <p:sp>
        <p:nvSpPr>
          <p:cNvPr id="3" name="Tijdelijke aanduiding voor voettekst 2"/>
          <p:cNvSpPr>
            <a:spLocks noGrp="1"/>
          </p:cNvSpPr>
          <p:nvPr>
            <p:ph type="ftr" sz="quarter" idx="11"/>
          </p:nvPr>
        </p:nvSpPr>
        <p:spPr>
          <a:xfrm>
            <a:off x="4913074" y="9103361"/>
            <a:ext cx="11126669" cy="519289"/>
          </a:xfrm>
          <a:prstGeom prst="rect">
            <a:avLst/>
          </a:prstGeom>
        </p:spPr>
        <p:txBody>
          <a:bodyPr lIns="154817" tIns="77409" rIns="154817" bIns="77409"/>
          <a:lstStyle/>
          <a:p>
            <a:endParaRPr lang="en-US"/>
          </a:p>
        </p:txBody>
      </p:sp>
      <p:sp>
        <p:nvSpPr>
          <p:cNvPr id="4" name="Tijdelijke aanduiding voor dianummer 3"/>
          <p:cNvSpPr>
            <a:spLocks noGrp="1"/>
          </p:cNvSpPr>
          <p:nvPr>
            <p:ph type="sldNum" sz="quarter" idx="12"/>
          </p:nvPr>
        </p:nvSpPr>
        <p:spPr>
          <a:xfrm>
            <a:off x="15361212" y="473111"/>
            <a:ext cx="1755004" cy="716880"/>
          </a:xfrm>
          <a:prstGeom prst="rect">
            <a:avLst/>
          </a:prstGeom>
        </p:spPr>
        <p:txBody>
          <a:bodyPr lIns="154817" tIns="77409" rIns="154817" bIns="77409"/>
          <a:lstStyle/>
          <a:p>
            <a:fld id="{CA810E40-576B-4A1C-BBE5-5258170837E9}" type="slidenum">
              <a:rPr lang="en-US" smtClean="0"/>
              <a:pPr/>
              <a:t>‹#›</a:t>
            </a:fld>
            <a:endParaRPr lang="en-US"/>
          </a:p>
        </p:txBody>
      </p:sp>
    </p:spTree>
    <p:extLst>
      <p:ext uri="{BB962C8B-B14F-4D97-AF65-F5344CB8AC3E}">
        <p14:creationId xmlns:p14="http://schemas.microsoft.com/office/powerpoint/2010/main" val="59178886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15361212" y="473111"/>
            <a:ext cx="1755004" cy="716880"/>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4741"/>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456925" indent="-456925">
              <a:lnSpc>
                <a:spcPts val="3725"/>
              </a:lnSpc>
              <a:spcAft>
                <a:spcPts val="0"/>
              </a:spcAft>
              <a:defRPr sz="3200" b="0" i="0">
                <a:latin typeface="Arial" pitchFamily="34" charset="0"/>
                <a:cs typeface="Arial"/>
              </a:defRPr>
            </a:lvl1pPr>
            <a:lvl2pPr marL="916539" indent="-459614" algn="l">
              <a:buSzPct val="100000"/>
              <a:buFont typeface="Arial" pitchFamily="34" charset="0"/>
              <a:buChar char="–"/>
              <a:tabLst>
                <a:tab pos="1669122" algn="l"/>
              </a:tabLst>
              <a:defRPr sz="2700" i="0" baseline="0">
                <a:latin typeface="Arial" pitchFamily="34" charset="0"/>
                <a:cs typeface="Arial" pitchFamily="34" charset="0"/>
              </a:defRPr>
            </a:lvl2pPr>
            <a:lvl3pPr marL="1292831" indent="-357478">
              <a:buFont typeface="Arial" pitchFamily="34" charset="0"/>
              <a:buChar char="•"/>
              <a:defRPr sz="2000" baseline="0">
                <a:latin typeface="Arial" pitchFamily="34" charset="0"/>
              </a:defRPr>
            </a:lvl3pPr>
            <a:lvl4pPr marL="1696000" indent="-378980">
              <a:buFont typeface="Arial" pitchFamily="34" charset="0"/>
              <a:buChar char="–"/>
              <a:defRPr sz="2000" baseline="0">
                <a:latin typeface="Arial" pitchFamily="34" charset="0"/>
              </a:defRPr>
            </a:lvl4pPr>
            <a:lvl5pPr marL="1118123" indent="-365540">
              <a:buFont typeface="Arial" pitchFamily="34" charset="0"/>
              <a:buChar char="•"/>
              <a:defRPr/>
            </a:lvl5pPr>
          </a:lstStyle>
          <a:p>
            <a:r>
              <a:rPr lang="nl-NL"/>
              <a:t>Xxxx</a:t>
            </a:r>
          </a:p>
          <a:p>
            <a:pPr lvl="1"/>
            <a:r>
              <a:rPr lang="nl-NL" sz="2400"/>
              <a:t>Xxxx</a:t>
            </a:r>
          </a:p>
          <a:p>
            <a:pPr lvl="2"/>
            <a:r>
              <a:rPr lang="nl-NL" sz="2400"/>
              <a:t>Xxx</a:t>
            </a:r>
          </a:p>
          <a:p>
            <a:pPr lvl="3"/>
            <a:r>
              <a:rPr lang="nl-NL" sz="2400"/>
              <a:t>Xxxxx</a:t>
            </a:r>
          </a:p>
        </p:txBody>
      </p:sp>
    </p:spTree>
    <p:extLst>
      <p:ext uri="{BB962C8B-B14F-4D97-AF65-F5344CB8AC3E}">
        <p14:creationId xmlns:p14="http://schemas.microsoft.com/office/powerpoint/2010/main" val="1122958351"/>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10/11/2018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1169622632"/>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18365"/>
            <a:ext cx="17340263" cy="335235"/>
          </a:xfrm>
          <a:prstGeom prst="rect">
            <a:avLst/>
          </a:prstGeom>
        </p:spPr>
      </p:pic>
      <p:sp>
        <p:nvSpPr>
          <p:cNvPr id="9" name="Picture Placeholder 2"/>
          <p:cNvSpPr>
            <a:spLocks noGrp="1"/>
          </p:cNvSpPr>
          <p:nvPr>
            <p:ph type="pic" idx="13"/>
          </p:nvPr>
        </p:nvSpPr>
        <p:spPr>
          <a:xfrm>
            <a:off x="0" y="1536002"/>
            <a:ext cx="17340263" cy="6348800"/>
          </a:xfrm>
          <a:solidFill>
            <a:schemeClr val="bg1">
              <a:lumMod val="85000"/>
            </a:schemeClr>
          </a:solidFill>
        </p:spPr>
        <p:txBody>
          <a:bodyPr lIns="360000" tIns="251999" rIns="3960000" bIns="1080000" anchor="b" anchorCtr="0"/>
          <a:lstStyle>
            <a:lvl1pPr marL="0" indent="0" algn="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
        <p:nvSpPr>
          <p:cNvPr id="2" name="Title 1"/>
          <p:cNvSpPr>
            <a:spLocks noGrp="1"/>
          </p:cNvSpPr>
          <p:nvPr>
            <p:ph type="ctrTitle" hasCustomPrompt="1"/>
          </p:nvPr>
        </p:nvSpPr>
        <p:spPr>
          <a:xfrm>
            <a:off x="10240313" y="2935467"/>
            <a:ext cx="5734575" cy="5734400"/>
          </a:xfrm>
          <a:solidFill>
            <a:schemeClr val="tx2"/>
          </a:solidFill>
        </p:spPr>
        <p:txBody>
          <a:bodyPr lIns="90000" tIns="90000" rIns="72000" bIns="72000" anchor="t" anchorCtr="0"/>
          <a:lstStyle>
            <a:lvl1pPr algn="l">
              <a:defRPr sz="531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837" y="204800"/>
            <a:ext cx="5462183" cy="1231121"/>
          </a:xfrm>
          <a:prstGeom prst="rect">
            <a:avLst/>
          </a:prstGeom>
        </p:spPr>
      </p:pic>
      <p:sp>
        <p:nvSpPr>
          <p:cNvPr id="14" name="Text Placeholder 2"/>
          <p:cNvSpPr>
            <a:spLocks noGrp="1"/>
          </p:cNvSpPr>
          <p:nvPr>
            <p:ph type="body" idx="14" hasCustomPrompt="1"/>
          </p:nvPr>
        </p:nvSpPr>
        <p:spPr>
          <a:xfrm>
            <a:off x="1365371" y="2048000"/>
            <a:ext cx="8465325" cy="2867200"/>
          </a:xfrm>
        </p:spPr>
        <p:txBody>
          <a:bodyPr anchor="t" anchorCtr="0"/>
          <a:lstStyle>
            <a:lvl1pPr marL="0" indent="0">
              <a:lnSpc>
                <a:spcPct val="85000"/>
              </a:lnSpc>
              <a:buNone/>
              <a:defRPr sz="7585" b="1">
                <a:solidFill>
                  <a:schemeClr val="bg1"/>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dirty="0"/>
              <a:t>CLICK TO EDIT MASTER TEXT STYLES</a:t>
            </a:r>
          </a:p>
        </p:txBody>
      </p:sp>
    </p:spTree>
    <p:extLst>
      <p:ext uri="{BB962C8B-B14F-4D97-AF65-F5344CB8AC3E}">
        <p14:creationId xmlns:p14="http://schemas.microsoft.com/office/powerpoint/2010/main" val="386724878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1365382" y="1774933"/>
            <a:ext cx="12561448" cy="716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Review of Oracle OpenWorld &amp; CodeOne 2018 </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2989698230"/>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18365"/>
            <a:ext cx="17340263" cy="335235"/>
          </a:xfrm>
          <a:prstGeom prst="rect">
            <a:avLst/>
          </a:prstGeom>
        </p:spPr>
      </p:pic>
      <p:sp>
        <p:nvSpPr>
          <p:cNvPr id="9" name="Picture Placeholder 2"/>
          <p:cNvSpPr>
            <a:spLocks noGrp="1"/>
          </p:cNvSpPr>
          <p:nvPr>
            <p:ph type="pic" idx="13"/>
          </p:nvPr>
        </p:nvSpPr>
        <p:spPr>
          <a:xfrm>
            <a:off x="0" y="1536002"/>
            <a:ext cx="17340263" cy="6348800"/>
          </a:xfrm>
          <a:solidFill>
            <a:schemeClr val="bg1">
              <a:lumMod val="85000"/>
            </a:schemeClr>
          </a:solidFill>
        </p:spPr>
        <p:txBody>
          <a:bodyPr lIns="360000" tIns="251999" rIns="3960000" bIns="1080000" anchor="b" anchorCtr="0"/>
          <a:lstStyle>
            <a:lvl1pPr marL="0" indent="0" algn="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
        <p:nvSpPr>
          <p:cNvPr id="2" name="Title 1"/>
          <p:cNvSpPr>
            <a:spLocks noGrp="1"/>
          </p:cNvSpPr>
          <p:nvPr>
            <p:ph type="ctrTitle" hasCustomPrompt="1"/>
          </p:nvPr>
        </p:nvSpPr>
        <p:spPr>
          <a:xfrm>
            <a:off x="10240313" y="2935467"/>
            <a:ext cx="5734575" cy="5734400"/>
          </a:xfrm>
          <a:solidFill>
            <a:schemeClr val="tx2"/>
          </a:solidFill>
        </p:spPr>
        <p:txBody>
          <a:bodyPr lIns="90000" tIns="90000" rIns="72000" bIns="72000" anchor="t" anchorCtr="0"/>
          <a:lstStyle>
            <a:lvl1pPr algn="l">
              <a:defRPr sz="531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837" y="204800"/>
            <a:ext cx="5462183" cy="1231121"/>
          </a:xfrm>
          <a:prstGeom prst="rect">
            <a:avLst/>
          </a:prstGeom>
        </p:spPr>
      </p:pic>
    </p:spTree>
    <p:extLst>
      <p:ext uri="{BB962C8B-B14F-4D97-AF65-F5344CB8AC3E}">
        <p14:creationId xmlns:p14="http://schemas.microsoft.com/office/powerpoint/2010/main" val="159464347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18365"/>
            <a:ext cx="17340263" cy="335235"/>
          </a:xfrm>
          <a:prstGeom prst="rect">
            <a:avLst/>
          </a:prstGeom>
        </p:spPr>
      </p:pic>
      <p:sp>
        <p:nvSpPr>
          <p:cNvPr id="9" name="Picture Placeholder 2"/>
          <p:cNvSpPr>
            <a:spLocks noGrp="1"/>
          </p:cNvSpPr>
          <p:nvPr>
            <p:ph type="pic" idx="13"/>
          </p:nvPr>
        </p:nvSpPr>
        <p:spPr>
          <a:xfrm>
            <a:off x="0" y="1536002"/>
            <a:ext cx="17340263" cy="6348800"/>
          </a:xfrm>
          <a:solidFill>
            <a:schemeClr val="bg1">
              <a:lumMod val="85000"/>
            </a:schemeClr>
          </a:solidFill>
        </p:spPr>
        <p:txBody>
          <a:bodyPr lIns="360000" tIns="251999" rIns="3960000" bIns="1080000" anchor="b" anchorCtr="0"/>
          <a:lstStyle>
            <a:lvl1pPr marL="0" indent="0" algn="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
        <p:nvSpPr>
          <p:cNvPr id="2" name="Title 1"/>
          <p:cNvSpPr>
            <a:spLocks noGrp="1"/>
          </p:cNvSpPr>
          <p:nvPr>
            <p:ph type="ctrTitle" hasCustomPrompt="1"/>
          </p:nvPr>
        </p:nvSpPr>
        <p:spPr>
          <a:xfrm>
            <a:off x="10240313" y="2935467"/>
            <a:ext cx="5734575" cy="5734400"/>
          </a:xfrm>
          <a:solidFill>
            <a:schemeClr val="tx2"/>
          </a:solidFill>
        </p:spPr>
        <p:txBody>
          <a:bodyPr lIns="90000" tIns="90000" rIns="72000" bIns="72000" anchor="t" anchorCtr="0"/>
          <a:lstStyle>
            <a:lvl1pPr algn="l">
              <a:defRPr sz="531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837" y="204800"/>
            <a:ext cx="5462183" cy="1231121"/>
          </a:xfrm>
          <a:prstGeom prst="rect">
            <a:avLst/>
          </a:prstGeom>
        </p:spPr>
      </p:pic>
      <p:sp>
        <p:nvSpPr>
          <p:cNvPr id="14" name="Text Placeholder 2"/>
          <p:cNvSpPr>
            <a:spLocks noGrp="1"/>
          </p:cNvSpPr>
          <p:nvPr>
            <p:ph type="body" idx="14" hasCustomPrompt="1"/>
          </p:nvPr>
        </p:nvSpPr>
        <p:spPr>
          <a:xfrm>
            <a:off x="1365371" y="2048000"/>
            <a:ext cx="8465325" cy="2867200"/>
          </a:xfrm>
        </p:spPr>
        <p:txBody>
          <a:bodyPr anchor="t" anchorCtr="0"/>
          <a:lstStyle>
            <a:lvl1pPr marL="0" indent="0">
              <a:lnSpc>
                <a:spcPct val="85000"/>
              </a:lnSpc>
              <a:buNone/>
              <a:defRPr sz="7585" b="1">
                <a:solidFill>
                  <a:schemeClr val="bg1"/>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dirty="0"/>
              <a:t>CLICK TO EDIT MASTER TEXT STYLES</a:t>
            </a:r>
          </a:p>
        </p:txBody>
      </p:sp>
    </p:spTree>
    <p:extLst>
      <p:ext uri="{BB962C8B-B14F-4D97-AF65-F5344CB8AC3E}">
        <p14:creationId xmlns:p14="http://schemas.microsoft.com/office/powerpoint/2010/main" val="125480523"/>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3" y="1536002"/>
            <a:ext cx="17340261" cy="6348800"/>
          </a:xfrm>
          <a:solidFill>
            <a:schemeClr val="bg1">
              <a:lumMod val="85000"/>
            </a:schemeClr>
          </a:solidFill>
        </p:spPr>
        <p:txBody>
          <a:bodyPr lIns="360000" tIns="251999"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18365"/>
            <a:ext cx="17340263" cy="335235"/>
          </a:xfrm>
          <a:prstGeom prst="rect">
            <a:avLst/>
          </a:prstGeom>
        </p:spPr>
      </p:pic>
      <p:sp>
        <p:nvSpPr>
          <p:cNvPr id="2" name="Title 1"/>
          <p:cNvSpPr>
            <a:spLocks noGrp="1"/>
          </p:cNvSpPr>
          <p:nvPr>
            <p:ph type="ctrTitle" hasCustomPrompt="1"/>
          </p:nvPr>
        </p:nvSpPr>
        <p:spPr>
          <a:xfrm>
            <a:off x="10240313" y="2935467"/>
            <a:ext cx="5734575" cy="5734400"/>
          </a:xfrm>
          <a:solidFill>
            <a:schemeClr val="tx2"/>
          </a:solidFill>
        </p:spPr>
        <p:txBody>
          <a:bodyPr lIns="90000" tIns="90000" rIns="72000" bIns="72000" anchor="t" anchorCtr="0"/>
          <a:lstStyle>
            <a:lvl1pPr algn="l">
              <a:defRPr sz="531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0410985" y="7884799"/>
            <a:ext cx="5461500" cy="610640"/>
          </a:xfrm>
        </p:spPr>
        <p:txBody>
          <a:bodyPr anchor="b" anchorCtr="0"/>
          <a:lstStyle>
            <a:lvl1pPr marL="0" indent="0" algn="l">
              <a:lnSpc>
                <a:spcPct val="110000"/>
              </a:lnSpc>
              <a:buNone/>
              <a:defRPr sz="2276">
                <a:solidFill>
                  <a:schemeClr val="bg1"/>
                </a:solidFill>
              </a:defRPr>
            </a:lvl1pPr>
            <a:lvl2pPr marL="650241" indent="0" algn="ctr">
              <a:buNone/>
              <a:defRPr sz="2844"/>
            </a:lvl2pPr>
            <a:lvl3pPr marL="1300483" indent="0" algn="ctr">
              <a:buNone/>
              <a:defRPr sz="2560"/>
            </a:lvl3pPr>
            <a:lvl4pPr marL="1950724" indent="0" algn="ctr">
              <a:buNone/>
              <a:defRPr sz="2276"/>
            </a:lvl4pPr>
            <a:lvl5pPr marL="2600965" indent="0" algn="ctr">
              <a:buNone/>
              <a:defRPr sz="2276"/>
            </a:lvl5pPr>
            <a:lvl6pPr marL="3251206" indent="0" algn="ctr">
              <a:buNone/>
              <a:defRPr sz="2276"/>
            </a:lvl6pPr>
            <a:lvl7pPr marL="3901448" indent="0" algn="ctr">
              <a:buNone/>
              <a:defRPr sz="2276"/>
            </a:lvl7pPr>
            <a:lvl8pPr marL="4551689" indent="0" algn="ctr">
              <a:buNone/>
              <a:defRPr sz="2276"/>
            </a:lvl8pPr>
            <a:lvl9pPr marL="5201930" indent="0" algn="ctr">
              <a:buNone/>
              <a:defRPr sz="2276"/>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837" y="204800"/>
            <a:ext cx="5462183" cy="1231121"/>
          </a:xfrm>
          <a:prstGeom prst="rect">
            <a:avLst/>
          </a:prstGeom>
        </p:spPr>
      </p:pic>
      <p:sp>
        <p:nvSpPr>
          <p:cNvPr id="12" name="Picture Placeholder 2"/>
          <p:cNvSpPr>
            <a:spLocks noGrp="1"/>
          </p:cNvSpPr>
          <p:nvPr>
            <p:ph type="pic" idx="14" hasCustomPrompt="1"/>
          </p:nvPr>
        </p:nvSpPr>
        <p:spPr>
          <a:xfrm>
            <a:off x="10410985" y="6519463"/>
            <a:ext cx="1365375" cy="1365333"/>
          </a:xfrm>
          <a:solidFill>
            <a:schemeClr val="bg1">
              <a:lumMod val="85000"/>
            </a:schemeClr>
          </a:solidFill>
        </p:spPr>
        <p:txBody>
          <a:bodyPr lIns="360000" tIns="251999" rIns="360000" anchor="t"/>
          <a:lstStyle>
            <a:lvl1pPr marL="0" indent="0" algn="ctr">
              <a:lnSpc>
                <a:spcPts val="3793"/>
              </a:lnSpc>
              <a:spcBef>
                <a:spcPts val="0"/>
              </a:spcBef>
              <a:buNone/>
              <a:defRPr sz="2655" baseline="0">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 </a:t>
            </a:r>
            <a:endParaRPr lang="en-US" dirty="0"/>
          </a:p>
        </p:txBody>
      </p:sp>
    </p:spTree>
    <p:extLst>
      <p:ext uri="{BB962C8B-B14F-4D97-AF65-F5344CB8AC3E}">
        <p14:creationId xmlns:p14="http://schemas.microsoft.com/office/powerpoint/2010/main" val="35086193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691921"/>
      </p:ext>
    </p:extLst>
  </p:cSld>
  <p:clrMapOvr>
    <a:overrideClrMapping bg1="dk1" tx1="lt1" bg2="dk2" tx2="lt2" accent1="accent1" accent2="accent2" accent3="accent3" accent4="accent4" accent5="accent5" accent6="accent6" hlink="hlink" folHlink="folHlink"/>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551"/>
            </a:lvl1pPr>
          </a:lstStyle>
          <a:p>
            <a:r>
              <a:rPr lang="nl-NL" dirty="0"/>
              <a:t>TITELSTIJL VAN MODEL BEWERKEN</a:t>
            </a:r>
            <a:endParaRPr lang="en-US" dirty="0"/>
          </a:p>
        </p:txBody>
      </p:sp>
      <p:sp>
        <p:nvSpPr>
          <p:cNvPr id="3" name="Content Placeholder 2"/>
          <p:cNvSpPr>
            <a:spLocks noGrp="1"/>
          </p:cNvSpPr>
          <p:nvPr>
            <p:ph idx="1"/>
          </p:nvPr>
        </p:nvSpPr>
        <p:spPr>
          <a:xfrm>
            <a:off x="1365382" y="2321068"/>
            <a:ext cx="12561448" cy="6621865"/>
          </a:xfrm>
        </p:spPr>
        <p:txBody>
          <a:bodyPr/>
          <a:lstStyle>
            <a:lvl1pPr>
              <a:defRPr sz="3413"/>
            </a:lvl1pPr>
            <a:lvl2pPr>
              <a:defRPr sz="3034"/>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405216DA-0E4B-CC41-ACBF-76C3BC02E189}" type="datetime1">
              <a:rPr lang="en-US" smtClean="0"/>
              <a:t>11/10/2018</a:t>
            </a:fld>
            <a:endParaRPr lang="nl-NL"/>
          </a:p>
        </p:txBody>
      </p:sp>
      <p:sp>
        <p:nvSpPr>
          <p:cNvPr id="5" name="Footer Placeholder 4"/>
          <p:cNvSpPr>
            <a:spLocks noGrp="1"/>
          </p:cNvSpPr>
          <p:nvPr>
            <p:ph type="ftr" sz="quarter" idx="11"/>
          </p:nvPr>
        </p:nvSpPr>
        <p:spPr/>
        <p:txBody>
          <a:bodyPr/>
          <a:lstStyle/>
          <a:p>
            <a:r>
              <a:rPr lang="nl-NL" dirty="0"/>
              <a:t>50 </a:t>
            </a:r>
            <a:r>
              <a:rPr lang="nl-NL" dirty="0" err="1"/>
              <a:t>Shades</a:t>
            </a:r>
            <a:r>
              <a:rPr lang="nl-NL" dirty="0"/>
              <a:t> of Data</a:t>
            </a:r>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1365372" y="1774934"/>
            <a:ext cx="12561448" cy="546133"/>
          </a:xfrm>
        </p:spPr>
        <p:txBody>
          <a:bodyPr anchor="t" anchorCtr="0"/>
          <a:lstStyle>
            <a:lvl1pPr marL="0" indent="0">
              <a:buNone/>
              <a:defRPr sz="2844" b="1">
                <a:solidFill>
                  <a:schemeClr val="tx2"/>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a:t>Click to edit Master text styles</a:t>
            </a:r>
          </a:p>
        </p:txBody>
      </p:sp>
    </p:spTree>
    <p:extLst>
      <p:ext uri="{BB962C8B-B14F-4D97-AF65-F5344CB8AC3E}">
        <p14:creationId xmlns:p14="http://schemas.microsoft.com/office/powerpoint/2010/main" val="97489849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1365382" y="1774933"/>
            <a:ext cx="12561448" cy="716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79D8D44-D820-BB49-9309-B66E37C4EE70}" type="datetime1">
              <a:rPr lang="en-US" smtClean="0"/>
              <a:t>11/10/2018</a:t>
            </a:fld>
            <a:endParaRPr lang="nl-NL"/>
          </a:p>
        </p:txBody>
      </p:sp>
      <p:sp>
        <p:nvSpPr>
          <p:cNvPr id="5" name="Footer Placeholder 4"/>
          <p:cNvSpPr>
            <a:spLocks noGrp="1"/>
          </p:cNvSpPr>
          <p:nvPr>
            <p:ph type="ftr" sz="quarter" idx="11"/>
          </p:nvPr>
        </p:nvSpPr>
        <p:spPr/>
        <p:txBody>
          <a:bodyPr/>
          <a:lstStyle/>
          <a:p>
            <a:r>
              <a:rPr lang="nl-NL" dirty="0"/>
              <a:t>50 </a:t>
            </a:r>
            <a:r>
              <a:rPr lang="nl-NL" dirty="0" err="1"/>
              <a:t>Shades</a:t>
            </a:r>
            <a:r>
              <a:rPr lang="nl-NL" dirty="0"/>
              <a:t> of Data</a:t>
            </a:r>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61349571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10238426" y="2935467"/>
            <a:ext cx="5734575" cy="5734400"/>
          </a:xfrm>
          <a:solidFill>
            <a:schemeClr val="tx2"/>
          </a:solidFill>
        </p:spPr>
        <p:txBody>
          <a:bodyPr lIns="90000" tIns="90000" rIns="72000" bIns="72000" anchor="t" anchorCtr="0"/>
          <a:lstStyle>
            <a:lvl1pPr marL="0" indent="0">
              <a:lnSpc>
                <a:spcPct val="85000"/>
              </a:lnSpc>
              <a:buNone/>
              <a:defRPr sz="5310" b="1">
                <a:solidFill>
                  <a:schemeClr val="bg1"/>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1365381" y="1774933"/>
            <a:ext cx="8465325" cy="716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A4AB6030-B80C-7C4C-B97F-1ADFAB53E146}" type="datetime1">
              <a:rPr lang="en-US" smtClean="0"/>
              <a:t>11/10/2018</a:t>
            </a:fld>
            <a:endParaRPr lang="nl-NL"/>
          </a:p>
        </p:txBody>
      </p:sp>
      <p:sp>
        <p:nvSpPr>
          <p:cNvPr id="5" name="Footer Placeholder 4"/>
          <p:cNvSpPr>
            <a:spLocks noGrp="1"/>
          </p:cNvSpPr>
          <p:nvPr>
            <p:ph type="ftr" sz="quarter" idx="11"/>
          </p:nvPr>
        </p:nvSpPr>
        <p:spPr/>
        <p:txBody>
          <a:bodyPr/>
          <a:lstStyle/>
          <a:p>
            <a:r>
              <a:rPr lang="nl-NL" dirty="0"/>
              <a:t>50 </a:t>
            </a:r>
            <a:r>
              <a:rPr lang="nl-NL" dirty="0" err="1"/>
              <a:t>Shades</a:t>
            </a:r>
            <a:r>
              <a:rPr lang="nl-NL" dirty="0"/>
              <a:t> of Data</a:t>
            </a:r>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10410985" y="7884799"/>
            <a:ext cx="5461500" cy="610640"/>
          </a:xfrm>
        </p:spPr>
        <p:txBody>
          <a:bodyPr anchor="b" anchorCtr="0"/>
          <a:lstStyle>
            <a:lvl1pPr marL="0" indent="0" algn="l">
              <a:lnSpc>
                <a:spcPct val="110000"/>
              </a:lnSpc>
              <a:buNone/>
              <a:defRPr sz="2276">
                <a:solidFill>
                  <a:schemeClr val="bg1"/>
                </a:solidFill>
              </a:defRPr>
            </a:lvl1pPr>
            <a:lvl2pPr marL="650241" indent="0" algn="ctr">
              <a:buNone/>
              <a:defRPr sz="2844"/>
            </a:lvl2pPr>
            <a:lvl3pPr marL="1300483" indent="0" algn="ctr">
              <a:buNone/>
              <a:defRPr sz="2560"/>
            </a:lvl3pPr>
            <a:lvl4pPr marL="1950724" indent="0" algn="ctr">
              <a:buNone/>
              <a:defRPr sz="2276"/>
            </a:lvl4pPr>
            <a:lvl5pPr marL="2600965" indent="0" algn="ctr">
              <a:buNone/>
              <a:defRPr sz="2276"/>
            </a:lvl5pPr>
            <a:lvl6pPr marL="3251206" indent="0" algn="ctr">
              <a:buNone/>
              <a:defRPr sz="2276"/>
            </a:lvl6pPr>
            <a:lvl7pPr marL="3901448" indent="0" algn="ctr">
              <a:buNone/>
              <a:defRPr sz="2276"/>
            </a:lvl7pPr>
            <a:lvl8pPr marL="4551689" indent="0" algn="ctr">
              <a:buNone/>
              <a:defRPr sz="2276"/>
            </a:lvl8pPr>
            <a:lvl9pPr marL="5201930" indent="0" algn="ctr">
              <a:buNone/>
              <a:defRPr sz="2276"/>
            </a:lvl9pPr>
          </a:lstStyle>
          <a:p>
            <a:r>
              <a:rPr lang="en-US"/>
              <a:t>Click to edit Master subtitle style</a:t>
            </a:r>
            <a:endParaRPr lang="en-US" dirty="0"/>
          </a:p>
        </p:txBody>
      </p:sp>
    </p:spTree>
    <p:extLst>
      <p:ext uri="{BB962C8B-B14F-4D97-AF65-F5344CB8AC3E}">
        <p14:creationId xmlns:p14="http://schemas.microsoft.com/office/powerpoint/2010/main" val="138133637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fld id="{DA73B474-0AB7-8846-BA6A-67033A8CF4FA}" type="datetime1">
              <a:rPr lang="en-US" smtClean="0"/>
              <a:t>11/10/2018</a:t>
            </a:fld>
            <a:endParaRPr lang="nl-NL"/>
          </a:p>
        </p:txBody>
      </p:sp>
      <p:sp>
        <p:nvSpPr>
          <p:cNvPr id="8" name="Footer Placeholder 7"/>
          <p:cNvSpPr>
            <a:spLocks noGrp="1"/>
          </p:cNvSpPr>
          <p:nvPr>
            <p:ph type="ftr" sz="quarter" idx="11"/>
          </p:nvPr>
        </p:nvSpPr>
        <p:spPr/>
        <p:txBody>
          <a:bodyPr/>
          <a:lstStyle/>
          <a:p>
            <a:r>
              <a:rPr lang="nl-NL" dirty="0"/>
              <a:t>50 </a:t>
            </a:r>
            <a:r>
              <a:rPr lang="nl-NL" dirty="0" err="1"/>
              <a:t>Shades</a:t>
            </a:r>
            <a:r>
              <a:rPr lang="nl-NL" dirty="0"/>
              <a:t> of Data</a:t>
            </a:r>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1365373" y="546134"/>
            <a:ext cx="12561450" cy="955733"/>
          </a:xfrm>
        </p:spPr>
        <p:txBody>
          <a:bodyPr/>
          <a:lstStyle/>
          <a:p>
            <a:r>
              <a:rPr lang="nl-NL" dirty="0"/>
              <a:t>TITELSTIJL VAN MODEL BEWERKEN</a:t>
            </a:r>
            <a:endParaRPr lang="en-US" dirty="0"/>
          </a:p>
        </p:txBody>
      </p:sp>
      <p:sp>
        <p:nvSpPr>
          <p:cNvPr id="11" name="Content Placeholder 2"/>
          <p:cNvSpPr>
            <a:spLocks noGrp="1"/>
          </p:cNvSpPr>
          <p:nvPr>
            <p:ph idx="1"/>
          </p:nvPr>
        </p:nvSpPr>
        <p:spPr>
          <a:xfrm>
            <a:off x="1365382" y="2321068"/>
            <a:ext cx="7101833" cy="6621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1365372" y="1774934"/>
            <a:ext cx="7101837" cy="546133"/>
          </a:xfrm>
        </p:spPr>
        <p:txBody>
          <a:bodyPr anchor="t" anchorCtr="0"/>
          <a:lstStyle>
            <a:lvl1pPr marL="0" indent="0">
              <a:buNone/>
              <a:defRPr sz="2844" b="1">
                <a:solidFill>
                  <a:schemeClr val="tx2"/>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a:t>Click to edit Master text styles</a:t>
            </a:r>
          </a:p>
        </p:txBody>
      </p:sp>
      <p:sp>
        <p:nvSpPr>
          <p:cNvPr id="13" name="Content Placeholder 2"/>
          <p:cNvSpPr>
            <a:spLocks noGrp="1"/>
          </p:cNvSpPr>
          <p:nvPr>
            <p:ph idx="14"/>
          </p:nvPr>
        </p:nvSpPr>
        <p:spPr>
          <a:xfrm>
            <a:off x="8873056" y="2321068"/>
            <a:ext cx="7101833" cy="6621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8873050" y="1774934"/>
            <a:ext cx="7101837" cy="546133"/>
          </a:xfrm>
        </p:spPr>
        <p:txBody>
          <a:bodyPr anchor="t" anchorCtr="0"/>
          <a:lstStyle>
            <a:lvl1pPr marL="0" indent="0">
              <a:buNone/>
              <a:defRPr sz="2844" b="1">
                <a:solidFill>
                  <a:schemeClr val="tx2"/>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a:t>Click to edit Master text styles</a:t>
            </a:r>
          </a:p>
        </p:txBody>
      </p:sp>
    </p:spTree>
    <p:extLst>
      <p:ext uri="{BB962C8B-B14F-4D97-AF65-F5344CB8AC3E}">
        <p14:creationId xmlns:p14="http://schemas.microsoft.com/office/powerpoint/2010/main" val="208066006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365375" y="1501867"/>
            <a:ext cx="7099950" cy="3003733"/>
          </a:xfrm>
          <a:solidFill>
            <a:schemeClr val="bg1">
              <a:lumMod val="85000"/>
            </a:schemeClr>
          </a:solidFill>
        </p:spPr>
        <p:txBody>
          <a:bodyPr lIns="360000" tIns="360000"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
        <p:nvSpPr>
          <p:cNvPr id="5" name="Date Placeholder 4"/>
          <p:cNvSpPr>
            <a:spLocks noGrp="1"/>
          </p:cNvSpPr>
          <p:nvPr>
            <p:ph type="dt" sz="half" idx="10"/>
          </p:nvPr>
        </p:nvSpPr>
        <p:spPr/>
        <p:txBody>
          <a:bodyPr/>
          <a:lstStyle/>
          <a:p>
            <a:fld id="{56BA50C8-7311-E14C-816D-7251E320C8DC}" type="datetime1">
              <a:rPr lang="en-US" smtClean="0"/>
              <a:t>11/10/2018</a:t>
            </a:fld>
            <a:endParaRPr lang="nl-NL"/>
          </a:p>
        </p:txBody>
      </p:sp>
      <p:sp>
        <p:nvSpPr>
          <p:cNvPr id="6" name="Footer Placeholder 5"/>
          <p:cNvSpPr>
            <a:spLocks noGrp="1"/>
          </p:cNvSpPr>
          <p:nvPr>
            <p:ph type="ftr" sz="quarter" idx="11"/>
          </p:nvPr>
        </p:nvSpPr>
        <p:spPr/>
        <p:txBody>
          <a:bodyPr/>
          <a:lstStyle/>
          <a:p>
            <a:r>
              <a:rPr lang="nl-NL" dirty="0"/>
              <a:t>50 </a:t>
            </a:r>
            <a:r>
              <a:rPr lang="nl-NL" dirty="0" err="1"/>
              <a:t>Shades</a:t>
            </a:r>
            <a:r>
              <a:rPr lang="nl-NL"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1365376" y="546135"/>
            <a:ext cx="12561448" cy="955731"/>
          </a:xfrm>
        </p:spPr>
        <p:txBody>
          <a:bodyPr anchor="ctr" anchorCtr="0"/>
          <a:lstStyle>
            <a:lvl1pPr>
              <a:defRPr sz="3413"/>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8874938" y="1501867"/>
            <a:ext cx="7099950" cy="3003733"/>
          </a:xfrm>
          <a:solidFill>
            <a:schemeClr val="bg1">
              <a:lumMod val="85000"/>
            </a:schemeClr>
          </a:solidFill>
        </p:spPr>
        <p:txBody>
          <a:bodyPr lIns="360000" tIns="360000"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
        <p:nvSpPr>
          <p:cNvPr id="10" name="Content Placeholder 2"/>
          <p:cNvSpPr>
            <a:spLocks noGrp="1"/>
          </p:cNvSpPr>
          <p:nvPr>
            <p:ph idx="14"/>
          </p:nvPr>
        </p:nvSpPr>
        <p:spPr>
          <a:xfrm>
            <a:off x="1365381" y="5120000"/>
            <a:ext cx="7099945" cy="3822933"/>
          </a:xfrm>
        </p:spPr>
        <p:txBody>
          <a:bodyPr/>
          <a:lstStyle>
            <a:lvl1pPr>
              <a:defRPr sz="2465"/>
            </a:lvl1pPr>
            <a:lvl2pPr>
              <a:defRPr sz="2465"/>
            </a:lvl2pPr>
            <a:lvl3pPr>
              <a:defRPr sz="2465"/>
            </a:lvl3pPr>
            <a:lvl4pPr>
              <a:defRPr sz="2465"/>
            </a:lvl4pPr>
            <a:lvl5pPr>
              <a:defRPr sz="2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1365371" y="4642133"/>
            <a:ext cx="7099950" cy="477867"/>
          </a:xfrm>
        </p:spPr>
        <p:txBody>
          <a:bodyPr anchor="t" anchorCtr="0"/>
          <a:lstStyle>
            <a:lvl1pPr marL="0" indent="0">
              <a:buNone/>
              <a:defRPr sz="2465" b="1">
                <a:solidFill>
                  <a:schemeClr val="tx2"/>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a:t>Click to edit Master text styles</a:t>
            </a:r>
          </a:p>
        </p:txBody>
      </p:sp>
      <p:sp>
        <p:nvSpPr>
          <p:cNvPr id="13" name="Content Placeholder 2"/>
          <p:cNvSpPr>
            <a:spLocks noGrp="1"/>
          </p:cNvSpPr>
          <p:nvPr>
            <p:ph idx="17"/>
          </p:nvPr>
        </p:nvSpPr>
        <p:spPr>
          <a:xfrm>
            <a:off x="8874948" y="5120000"/>
            <a:ext cx="7099945" cy="3822933"/>
          </a:xfrm>
        </p:spPr>
        <p:txBody>
          <a:bodyPr/>
          <a:lstStyle>
            <a:lvl1pPr>
              <a:defRPr sz="2465"/>
            </a:lvl1pPr>
            <a:lvl2pPr>
              <a:defRPr sz="2465"/>
            </a:lvl2pPr>
            <a:lvl3pPr>
              <a:defRPr sz="2465"/>
            </a:lvl3pPr>
            <a:lvl4pPr>
              <a:defRPr sz="2465"/>
            </a:lvl4pPr>
            <a:lvl5pPr>
              <a:defRPr sz="2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8874938" y="4642133"/>
            <a:ext cx="7099950" cy="477867"/>
          </a:xfrm>
        </p:spPr>
        <p:txBody>
          <a:bodyPr anchor="t" anchorCtr="0"/>
          <a:lstStyle>
            <a:lvl1pPr marL="0" indent="0">
              <a:buNone/>
              <a:defRPr sz="2465" b="1">
                <a:solidFill>
                  <a:schemeClr val="tx2"/>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a:t>Click to edit Master text styles</a:t>
            </a:r>
          </a:p>
        </p:txBody>
      </p:sp>
    </p:spTree>
    <p:extLst>
      <p:ext uri="{BB962C8B-B14F-4D97-AF65-F5344CB8AC3E}">
        <p14:creationId xmlns:p14="http://schemas.microsoft.com/office/powerpoint/2010/main" val="259336414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1541310"/>
            <a:ext cx="17340263" cy="63579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18365"/>
            <a:ext cx="17340263" cy="335235"/>
          </a:xfrm>
          <a:prstGeom prst="rect">
            <a:avLst/>
          </a:prstGeom>
        </p:spPr>
      </p:pic>
      <p:sp>
        <p:nvSpPr>
          <p:cNvPr id="2" name="Title 1"/>
          <p:cNvSpPr>
            <a:spLocks noGrp="1"/>
          </p:cNvSpPr>
          <p:nvPr>
            <p:ph type="title" hasCustomPrompt="1"/>
          </p:nvPr>
        </p:nvSpPr>
        <p:spPr>
          <a:xfrm>
            <a:off x="1365378" y="2116263"/>
            <a:ext cx="14609511" cy="4778667"/>
          </a:xfrm>
        </p:spPr>
        <p:txBody>
          <a:bodyPr anchor="t" anchorCtr="0"/>
          <a:lstStyle>
            <a:lvl1pPr>
              <a:lnSpc>
                <a:spcPct val="105000"/>
              </a:lnSpc>
              <a:defRPr sz="5689">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A9710CDB-38B1-8E43-A846-6FE3B07A872E}" type="datetime1">
              <a:rPr lang="en-US" noProof="0" smtClean="0"/>
              <a:t>11/10/2018</a:t>
            </a:fld>
            <a:endParaRPr lang="nl-NL" noProof="0" dirty="0"/>
          </a:p>
        </p:txBody>
      </p:sp>
      <p:sp>
        <p:nvSpPr>
          <p:cNvPr id="6" name="Footer Placeholder 5"/>
          <p:cNvSpPr>
            <a:spLocks noGrp="1"/>
          </p:cNvSpPr>
          <p:nvPr>
            <p:ph type="ftr" sz="quarter" idx="11"/>
          </p:nvPr>
        </p:nvSpPr>
        <p:spPr/>
        <p:txBody>
          <a:bodyPr/>
          <a:lstStyle/>
          <a:p>
            <a:r>
              <a:rPr lang="nl-NL" noProof="0" dirty="0"/>
              <a:t>50 </a:t>
            </a:r>
            <a:r>
              <a:rPr lang="nl-NL" noProof="0" dirty="0" err="1"/>
              <a:t>Shades</a:t>
            </a:r>
            <a:r>
              <a:rPr lang="nl-NL" noProof="0"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837" y="204800"/>
            <a:ext cx="5462183" cy="1231121"/>
          </a:xfrm>
          <a:prstGeom prst="rect">
            <a:avLst/>
          </a:prstGeom>
        </p:spPr>
      </p:pic>
    </p:spTree>
    <p:extLst>
      <p:ext uri="{BB962C8B-B14F-4D97-AF65-F5344CB8AC3E}">
        <p14:creationId xmlns:p14="http://schemas.microsoft.com/office/powerpoint/2010/main" val="2871829709"/>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1541310"/>
            <a:ext cx="17340263" cy="63579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18365"/>
            <a:ext cx="17340263" cy="335235"/>
          </a:xfrm>
          <a:prstGeom prst="rect">
            <a:avLst/>
          </a:prstGeom>
        </p:spPr>
      </p:pic>
      <p:sp>
        <p:nvSpPr>
          <p:cNvPr id="2" name="Title 1"/>
          <p:cNvSpPr>
            <a:spLocks noGrp="1"/>
          </p:cNvSpPr>
          <p:nvPr>
            <p:ph type="title" hasCustomPrompt="1"/>
          </p:nvPr>
        </p:nvSpPr>
        <p:spPr>
          <a:xfrm>
            <a:off x="1365378" y="2116265"/>
            <a:ext cx="14609511" cy="3686400"/>
          </a:xfrm>
        </p:spPr>
        <p:txBody>
          <a:bodyPr anchor="t" anchorCtr="0"/>
          <a:lstStyle>
            <a:lvl1pPr>
              <a:lnSpc>
                <a:spcPct val="105000"/>
              </a:lnSpc>
              <a:defRPr sz="5689">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fld id="{A9710CDB-38B1-8E43-A846-6FE3B07A872E}" type="datetime1">
              <a:rPr lang="en-US" noProof="0" smtClean="0"/>
              <a:t>11/10/2018</a:t>
            </a:fld>
            <a:endParaRPr lang="nl-NL" noProof="0" dirty="0"/>
          </a:p>
        </p:txBody>
      </p:sp>
      <p:sp>
        <p:nvSpPr>
          <p:cNvPr id="6" name="Footer Placeholder 5"/>
          <p:cNvSpPr>
            <a:spLocks noGrp="1"/>
          </p:cNvSpPr>
          <p:nvPr>
            <p:ph type="ftr" sz="quarter" idx="11"/>
          </p:nvPr>
        </p:nvSpPr>
        <p:spPr/>
        <p:txBody>
          <a:bodyPr/>
          <a:lstStyle/>
          <a:p>
            <a:r>
              <a:rPr lang="nl-NL" noProof="0" dirty="0"/>
              <a:t>50 </a:t>
            </a:r>
            <a:r>
              <a:rPr lang="nl-NL" noProof="0" dirty="0" err="1"/>
              <a:t>Shades</a:t>
            </a:r>
            <a:r>
              <a:rPr lang="nl-NL" noProof="0"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13107600" y="5871005"/>
            <a:ext cx="2867288" cy="2867200"/>
          </a:xfrm>
          <a:solidFill>
            <a:schemeClr val="bg1">
              <a:lumMod val="85000"/>
            </a:schemeClr>
          </a:solidFill>
        </p:spPr>
        <p:txBody>
          <a:bodyPr lIns="360000" tIns="360000"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837" y="204800"/>
            <a:ext cx="5462183" cy="1231121"/>
          </a:xfrm>
          <a:prstGeom prst="rect">
            <a:avLst/>
          </a:prstGeom>
        </p:spPr>
      </p:pic>
    </p:spTree>
    <p:extLst>
      <p:ext uri="{BB962C8B-B14F-4D97-AF65-F5344CB8AC3E}">
        <p14:creationId xmlns:p14="http://schemas.microsoft.com/office/powerpoint/2010/main" val="2389336383"/>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1536000"/>
            <a:ext cx="17340263" cy="665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a:solidFill>
                <a:schemeClr val="bg1"/>
              </a:solidFill>
            </a:endParaRPr>
          </a:p>
        </p:txBody>
      </p:sp>
      <p:sp>
        <p:nvSpPr>
          <p:cNvPr id="2" name="Title 1"/>
          <p:cNvSpPr>
            <a:spLocks noGrp="1"/>
          </p:cNvSpPr>
          <p:nvPr>
            <p:ph type="title" hasCustomPrompt="1"/>
          </p:nvPr>
        </p:nvSpPr>
        <p:spPr>
          <a:xfrm>
            <a:off x="1365376" y="546135"/>
            <a:ext cx="12561448" cy="955731"/>
          </a:xfrm>
        </p:spPr>
        <p:txBody>
          <a:bodyPr anchor="ctr" anchorCtr="0"/>
          <a:lstStyle>
            <a:lvl1pPr>
              <a:defRPr sz="4551"/>
            </a:lvl1pPr>
          </a:lstStyle>
          <a:p>
            <a:r>
              <a:rPr lang="nl-NL" dirty="0"/>
              <a:t>TITELSTIJL VAN MODEL BEWERKEN</a:t>
            </a:r>
            <a:endParaRPr lang="en-US" dirty="0"/>
          </a:p>
        </p:txBody>
      </p:sp>
      <p:sp>
        <p:nvSpPr>
          <p:cNvPr id="3" name="Content Placeholder 2"/>
          <p:cNvSpPr>
            <a:spLocks noGrp="1"/>
          </p:cNvSpPr>
          <p:nvPr>
            <p:ph idx="1"/>
          </p:nvPr>
        </p:nvSpPr>
        <p:spPr>
          <a:xfrm>
            <a:off x="1365375" y="1706670"/>
            <a:ext cx="7099950" cy="6451198"/>
          </a:xfrm>
        </p:spPr>
        <p:txBody>
          <a:bodyPr/>
          <a:lstStyle>
            <a:lvl1pPr>
              <a:defRPr sz="2844">
                <a:solidFill>
                  <a:schemeClr val="bg1"/>
                </a:solidFill>
              </a:defRPr>
            </a:lvl1pPr>
            <a:lvl2pPr>
              <a:defRPr sz="2844">
                <a:solidFill>
                  <a:schemeClr val="bg1"/>
                </a:solidFill>
              </a:defRPr>
            </a:lvl2pPr>
            <a:lvl3pPr>
              <a:defRPr sz="2844">
                <a:solidFill>
                  <a:schemeClr val="bg1"/>
                </a:solidFill>
              </a:defRPr>
            </a:lvl3pPr>
            <a:lvl4pPr>
              <a:defRPr sz="2844">
                <a:solidFill>
                  <a:schemeClr val="bg1"/>
                </a:solidFill>
              </a:defRPr>
            </a:lvl4pPr>
            <a:lvl5pPr>
              <a:defRPr sz="2844">
                <a:solidFill>
                  <a:schemeClr val="bg1"/>
                </a:solidFill>
              </a:defRPr>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D8B67E-1464-254D-876A-5A059C6CA686}" type="datetime1">
              <a:rPr lang="en-US" smtClean="0"/>
              <a:t>11/10/2018</a:t>
            </a:fld>
            <a:endParaRPr lang="nl-NL"/>
          </a:p>
        </p:txBody>
      </p:sp>
      <p:sp>
        <p:nvSpPr>
          <p:cNvPr id="6" name="Footer Placeholder 5"/>
          <p:cNvSpPr>
            <a:spLocks noGrp="1"/>
          </p:cNvSpPr>
          <p:nvPr>
            <p:ph type="ftr" sz="quarter" idx="11"/>
          </p:nvPr>
        </p:nvSpPr>
        <p:spPr/>
        <p:txBody>
          <a:bodyPr/>
          <a:lstStyle/>
          <a:p>
            <a:r>
              <a:rPr lang="nl-NL" dirty="0"/>
              <a:t>50 </a:t>
            </a:r>
            <a:r>
              <a:rPr lang="nl-NL" dirty="0" err="1"/>
              <a:t>Shades</a:t>
            </a:r>
            <a:r>
              <a:rPr lang="nl-NL"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8806669" y="1536002"/>
            <a:ext cx="8533594" cy="6656000"/>
          </a:xfrm>
          <a:solidFill>
            <a:schemeClr val="bg1">
              <a:lumMod val="85000"/>
            </a:schemeClr>
          </a:solidFill>
        </p:spPr>
        <p:txBody>
          <a:bodyPr lIns="360000" tIns="251999"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Tree>
    <p:extLst>
      <p:ext uri="{BB962C8B-B14F-4D97-AF65-F5344CB8AC3E}">
        <p14:creationId xmlns:p14="http://schemas.microsoft.com/office/powerpoint/2010/main" val="198942281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8806669" y="1536000"/>
            <a:ext cx="8533594" cy="665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a:solidFill>
                <a:schemeClr val="bg1"/>
              </a:solidFill>
            </a:endParaRPr>
          </a:p>
        </p:txBody>
      </p:sp>
      <p:sp>
        <p:nvSpPr>
          <p:cNvPr id="9" name="Rectangle 8"/>
          <p:cNvSpPr/>
          <p:nvPr userDrawn="1"/>
        </p:nvSpPr>
        <p:spPr>
          <a:xfrm>
            <a:off x="0" y="1536000"/>
            <a:ext cx="8806669" cy="665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a:solidFill>
                <a:schemeClr val="bg1"/>
              </a:solidFill>
            </a:endParaRPr>
          </a:p>
        </p:txBody>
      </p:sp>
      <p:sp>
        <p:nvSpPr>
          <p:cNvPr id="2" name="Title 1"/>
          <p:cNvSpPr>
            <a:spLocks noGrp="1"/>
          </p:cNvSpPr>
          <p:nvPr>
            <p:ph type="title" hasCustomPrompt="1"/>
          </p:nvPr>
        </p:nvSpPr>
        <p:spPr>
          <a:xfrm>
            <a:off x="1365376" y="546135"/>
            <a:ext cx="12561448" cy="955731"/>
          </a:xfrm>
        </p:spPr>
        <p:txBody>
          <a:bodyPr anchor="ctr" anchorCtr="0"/>
          <a:lstStyle>
            <a:lvl1pPr>
              <a:defRPr sz="3413"/>
            </a:lvl1pPr>
          </a:lstStyle>
          <a:p>
            <a:r>
              <a:rPr lang="nl-NL" dirty="0"/>
              <a:t>TITELSTIJL VAN MODEL BEWERKEN</a:t>
            </a:r>
            <a:endParaRPr lang="en-US" dirty="0"/>
          </a:p>
        </p:txBody>
      </p:sp>
      <p:sp>
        <p:nvSpPr>
          <p:cNvPr id="3" name="Content Placeholder 2"/>
          <p:cNvSpPr>
            <a:spLocks noGrp="1"/>
          </p:cNvSpPr>
          <p:nvPr>
            <p:ph idx="1"/>
          </p:nvPr>
        </p:nvSpPr>
        <p:spPr>
          <a:xfrm>
            <a:off x="1365375" y="1706670"/>
            <a:ext cx="7099950" cy="6451198"/>
          </a:xfrm>
        </p:spPr>
        <p:txBody>
          <a:bodyPr/>
          <a:lstStyle>
            <a:lvl1pPr>
              <a:defRPr sz="2844">
                <a:solidFill>
                  <a:schemeClr val="bg1"/>
                </a:solidFill>
              </a:defRPr>
            </a:lvl1pPr>
            <a:lvl2pPr>
              <a:defRPr sz="2844">
                <a:solidFill>
                  <a:schemeClr val="bg1"/>
                </a:solidFill>
              </a:defRPr>
            </a:lvl2pPr>
            <a:lvl3pPr>
              <a:defRPr sz="2844">
                <a:solidFill>
                  <a:schemeClr val="bg1"/>
                </a:solidFill>
              </a:defRPr>
            </a:lvl3pPr>
            <a:lvl4pPr>
              <a:defRPr sz="2844">
                <a:solidFill>
                  <a:schemeClr val="bg1"/>
                </a:solidFill>
              </a:defRPr>
            </a:lvl4pPr>
            <a:lvl5pPr>
              <a:defRPr sz="2844">
                <a:solidFill>
                  <a:schemeClr val="bg1"/>
                </a:solidFill>
              </a:defRPr>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297756A-AF1A-B249-A7CF-A1AE4E86FA38}" type="datetime1">
              <a:rPr lang="en-US" smtClean="0"/>
              <a:t>11/10/2018</a:t>
            </a:fld>
            <a:endParaRPr lang="nl-NL"/>
          </a:p>
        </p:txBody>
      </p:sp>
      <p:sp>
        <p:nvSpPr>
          <p:cNvPr id="6" name="Footer Placeholder 5"/>
          <p:cNvSpPr>
            <a:spLocks noGrp="1"/>
          </p:cNvSpPr>
          <p:nvPr>
            <p:ph type="ftr" sz="quarter" idx="11"/>
          </p:nvPr>
        </p:nvSpPr>
        <p:spPr/>
        <p:txBody>
          <a:bodyPr/>
          <a:lstStyle/>
          <a:p>
            <a:r>
              <a:rPr lang="nl-NL" dirty="0"/>
              <a:t>50 </a:t>
            </a:r>
            <a:r>
              <a:rPr lang="nl-NL" dirty="0" err="1"/>
              <a:t>Shades</a:t>
            </a:r>
            <a:r>
              <a:rPr lang="nl-NL"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8806669" y="1536002"/>
            <a:ext cx="8533594" cy="6656000"/>
          </a:xfrm>
          <a:noFill/>
        </p:spPr>
        <p:txBody>
          <a:bodyPr lIns="360000" tIns="360000"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Tree>
    <p:extLst>
      <p:ext uri="{BB962C8B-B14F-4D97-AF65-F5344CB8AC3E}">
        <p14:creationId xmlns:p14="http://schemas.microsoft.com/office/powerpoint/2010/main" val="30447932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1541306"/>
            <a:ext cx="17340263" cy="665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a:solidFill>
                <a:schemeClr val="bg1"/>
              </a:solidFill>
            </a:endParaRPr>
          </a:p>
        </p:txBody>
      </p:sp>
      <p:sp>
        <p:nvSpPr>
          <p:cNvPr id="2" name="Title 1"/>
          <p:cNvSpPr>
            <a:spLocks noGrp="1"/>
          </p:cNvSpPr>
          <p:nvPr>
            <p:ph type="title" hasCustomPrompt="1"/>
          </p:nvPr>
        </p:nvSpPr>
        <p:spPr>
          <a:xfrm>
            <a:off x="1365376" y="546135"/>
            <a:ext cx="12561448" cy="955731"/>
          </a:xfrm>
        </p:spPr>
        <p:txBody>
          <a:bodyPr anchor="ctr" anchorCtr="0"/>
          <a:lstStyle>
            <a:lvl1pPr>
              <a:defRPr sz="3413"/>
            </a:lvl1pPr>
          </a:lstStyle>
          <a:p>
            <a:r>
              <a:rPr lang="nl-NL" dirty="0"/>
              <a:t>TITELSTIJL VAN MODEL BEWERKEN</a:t>
            </a:r>
            <a:endParaRPr lang="en-US" dirty="0"/>
          </a:p>
        </p:txBody>
      </p:sp>
      <p:sp>
        <p:nvSpPr>
          <p:cNvPr id="3" name="Content Placeholder 2"/>
          <p:cNvSpPr>
            <a:spLocks noGrp="1"/>
          </p:cNvSpPr>
          <p:nvPr>
            <p:ph idx="1"/>
          </p:nvPr>
        </p:nvSpPr>
        <p:spPr>
          <a:xfrm>
            <a:off x="1365371" y="1706670"/>
            <a:ext cx="11264344" cy="6451198"/>
          </a:xfrm>
        </p:spPr>
        <p:txBody>
          <a:bodyPr/>
          <a:lstStyle>
            <a:lvl1pPr>
              <a:defRPr sz="2844">
                <a:solidFill>
                  <a:schemeClr val="bg1"/>
                </a:solidFill>
              </a:defRPr>
            </a:lvl1pPr>
            <a:lvl2pPr>
              <a:defRPr sz="2844">
                <a:solidFill>
                  <a:schemeClr val="bg1"/>
                </a:solidFill>
              </a:defRPr>
            </a:lvl2pPr>
            <a:lvl3pPr>
              <a:defRPr sz="2844">
                <a:solidFill>
                  <a:schemeClr val="bg1"/>
                </a:solidFill>
              </a:defRPr>
            </a:lvl3pPr>
            <a:lvl4pPr>
              <a:defRPr sz="2844">
                <a:solidFill>
                  <a:schemeClr val="bg1"/>
                </a:solidFill>
              </a:defRPr>
            </a:lvl4pPr>
            <a:lvl5pPr>
              <a:defRPr sz="2844">
                <a:solidFill>
                  <a:schemeClr val="bg1"/>
                </a:solidFill>
              </a:defRPr>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7C8E900-D3BD-ED44-9070-3471A5611DC2}" type="datetime1">
              <a:rPr lang="en-US" smtClean="0"/>
              <a:t>11/10/2018</a:t>
            </a:fld>
            <a:endParaRPr lang="nl-NL"/>
          </a:p>
        </p:txBody>
      </p:sp>
      <p:sp>
        <p:nvSpPr>
          <p:cNvPr id="6" name="Footer Placeholder 5"/>
          <p:cNvSpPr>
            <a:spLocks noGrp="1"/>
          </p:cNvSpPr>
          <p:nvPr>
            <p:ph type="ftr" sz="quarter" idx="11"/>
          </p:nvPr>
        </p:nvSpPr>
        <p:spPr/>
        <p:txBody>
          <a:bodyPr/>
          <a:lstStyle/>
          <a:p>
            <a:r>
              <a:rPr lang="nl-NL" dirty="0"/>
              <a:t>50 </a:t>
            </a:r>
            <a:r>
              <a:rPr lang="nl-NL" dirty="0" err="1"/>
              <a:t>Shades</a:t>
            </a:r>
            <a:r>
              <a:rPr lang="nl-NL" dirty="0"/>
              <a:t> of Data</a:t>
            </a:r>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12971063" y="1536002"/>
            <a:ext cx="4369200" cy="6656000"/>
          </a:xfrm>
          <a:solidFill>
            <a:schemeClr val="bg1">
              <a:lumMod val="85000"/>
            </a:schemeClr>
          </a:solidFill>
        </p:spPr>
        <p:txBody>
          <a:bodyPr lIns="360000" tIns="360000"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Tree>
    <p:extLst>
      <p:ext uri="{BB962C8B-B14F-4D97-AF65-F5344CB8AC3E}">
        <p14:creationId xmlns:p14="http://schemas.microsoft.com/office/powerpoint/2010/main" val="2209170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2726934"/>
      </p:ext>
    </p:extLst>
  </p:cSld>
  <p:clrMapOvr>
    <a:overrideClrMapping bg1="dk1" tx1="lt1" bg2="dk2" tx2="lt2" accent1="accent1" accent2="accent2" accent3="accent3" accent4="accent4" accent5="accent5" accent6="accent6" hlink="hlink" folHlink="folHlink"/>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03D5A3F-EB4E-3340-8D19-07B028CB11AD}" type="datetime1">
              <a:rPr lang="en-US" smtClean="0"/>
              <a:t>11/10/2018</a:t>
            </a:fld>
            <a:endParaRPr lang="nl-NL"/>
          </a:p>
        </p:txBody>
      </p:sp>
      <p:sp>
        <p:nvSpPr>
          <p:cNvPr id="3" name="Footer Placeholder 2"/>
          <p:cNvSpPr>
            <a:spLocks noGrp="1"/>
          </p:cNvSpPr>
          <p:nvPr>
            <p:ph type="ftr" sz="quarter" idx="11"/>
          </p:nvPr>
        </p:nvSpPr>
        <p:spPr/>
        <p:txBody>
          <a:bodyPr/>
          <a:lstStyle/>
          <a:p>
            <a:r>
              <a:rPr lang="nl-NL" dirty="0"/>
              <a:t>50 </a:t>
            </a:r>
            <a:r>
              <a:rPr lang="nl-NL" dirty="0" err="1"/>
              <a:t>Shades</a:t>
            </a:r>
            <a:r>
              <a:rPr lang="nl-NL" dirty="0"/>
              <a:t> of Data</a:t>
            </a:r>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1365373" y="546134"/>
            <a:ext cx="12561450" cy="955733"/>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1536002"/>
            <a:ext cx="17340263" cy="6656000"/>
          </a:xfrm>
          <a:solidFill>
            <a:schemeClr val="bg1">
              <a:lumMod val="85000"/>
            </a:schemeClr>
          </a:solidFill>
        </p:spPr>
        <p:txBody>
          <a:bodyPr lIns="360000" tIns="251999"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Tree>
    <p:extLst>
      <p:ext uri="{BB962C8B-B14F-4D97-AF65-F5344CB8AC3E}">
        <p14:creationId xmlns:p14="http://schemas.microsoft.com/office/powerpoint/2010/main" val="3490589487"/>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7599359" y="780345"/>
            <a:ext cx="9127380" cy="1408000"/>
          </a:xfrm>
          <a:prstGeom prst="rect">
            <a:avLst/>
          </a:prstGeom>
        </p:spPr>
        <p:txBody>
          <a:bodyPr wrap="square" lIns="0" tIns="0" rIns="0" bIns="0" anchor="ctr" anchorCtr="0"/>
          <a:lstStyle>
            <a:lvl1pPr>
              <a:lnSpc>
                <a:spcPts val="3982"/>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867013" y="2521338"/>
            <a:ext cx="15572102" cy="6861562"/>
          </a:xfrm>
          <a:prstGeom prst="rect">
            <a:avLst/>
          </a:prstGeom>
        </p:spPr>
        <p:txBody>
          <a:bodyPr wrap="square" lIns="0" tIns="0" rIns="0" bIns="0">
            <a:normAutofit/>
          </a:bodyPr>
          <a:lstStyle>
            <a:lvl1pPr marL="383822" indent="-383822">
              <a:lnSpc>
                <a:spcPts val="3129"/>
              </a:lnSpc>
              <a:spcAft>
                <a:spcPts val="0"/>
              </a:spcAft>
              <a:defRPr sz="2702" b="0" i="0">
                <a:latin typeface="Arial" pitchFamily="34" charset="0"/>
                <a:cs typeface="Arial"/>
              </a:defRPr>
            </a:lvl1pPr>
            <a:lvl2pPr marL="769905" indent="-386081" algn="l">
              <a:buSzPct val="100000"/>
              <a:buFont typeface="Arial" pitchFamily="34" charset="0"/>
              <a:buChar char="–"/>
              <a:tabLst>
                <a:tab pos="1402084" algn="l"/>
              </a:tabLst>
              <a:defRPr sz="2276" i="0" baseline="0">
                <a:latin typeface="Arial" pitchFamily="34" charset="0"/>
                <a:cs typeface="Arial" pitchFamily="34" charset="0"/>
              </a:defRPr>
            </a:lvl2pPr>
            <a:lvl3pPr marL="1085994" indent="-300287">
              <a:buFont typeface="Arial" pitchFamily="34" charset="0"/>
              <a:buChar char="•"/>
              <a:defRPr sz="1707" baseline="0">
                <a:latin typeface="Arial" pitchFamily="34" charset="0"/>
              </a:defRPr>
            </a:lvl3pPr>
            <a:lvl4pPr marL="1424662" indent="-318349">
              <a:buFont typeface="Arial" pitchFamily="34" charset="0"/>
              <a:buChar char="–"/>
              <a:defRPr sz="1707" baseline="0">
                <a:latin typeface="Arial" pitchFamily="34" charset="0"/>
              </a:defRPr>
            </a:lvl4pPr>
            <a:lvl5pPr marL="939237" indent="-307058">
              <a:buFont typeface="Arial" pitchFamily="34" charset="0"/>
              <a:buChar char="•"/>
              <a:defRPr/>
            </a:lvl5pPr>
          </a:lstStyle>
          <a:p>
            <a:r>
              <a:rPr lang="nl-NL"/>
              <a:t>Xxxx</a:t>
            </a:r>
          </a:p>
          <a:p>
            <a:pPr lvl="1"/>
            <a:r>
              <a:rPr lang="nl-NL" sz="1991"/>
              <a:t>Xxxx</a:t>
            </a:r>
          </a:p>
          <a:p>
            <a:pPr lvl="2"/>
            <a:r>
              <a:rPr lang="nl-NL" sz="1991"/>
              <a:t>Xxx</a:t>
            </a:r>
          </a:p>
          <a:p>
            <a:pPr lvl="3"/>
            <a:r>
              <a:rPr lang="nl-NL" sz="1991"/>
              <a:t>Xxxxx</a:t>
            </a:r>
          </a:p>
        </p:txBody>
      </p:sp>
    </p:spTree>
    <p:extLst>
      <p:ext uri="{BB962C8B-B14F-4D97-AF65-F5344CB8AC3E}">
        <p14:creationId xmlns:p14="http://schemas.microsoft.com/office/powerpoint/2010/main" val="1596887897"/>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977773" y="843460"/>
            <a:ext cx="12883036" cy="1346289"/>
          </a:xfrm>
          <a:prstGeom prst="rect">
            <a:avLst/>
          </a:prstGeom>
        </p:spPr>
        <p:txBody>
          <a:bodyPr anchor="t" anchorCtr="0">
            <a:noAutofit/>
          </a:bodyPr>
          <a:lstStyle>
            <a:lvl1pPr>
              <a:lnSpc>
                <a:spcPct val="80000"/>
              </a:lnSpc>
              <a:defRPr sz="5399"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 y="9505952"/>
            <a:ext cx="17340263" cy="247651"/>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731923" y="8785226"/>
            <a:ext cx="1876414" cy="591265"/>
          </a:xfrm>
          <a:prstGeom prst="rect">
            <a:avLst/>
          </a:prstGeom>
        </p:spPr>
      </p:pic>
    </p:spTree>
    <p:extLst>
      <p:ext uri="{BB962C8B-B14F-4D97-AF65-F5344CB8AC3E}">
        <p14:creationId xmlns:p14="http://schemas.microsoft.com/office/powerpoint/2010/main" val="2363321613"/>
      </p:ext>
    </p:extLst>
  </p:cSld>
  <p:clrMapOvr>
    <a:overrideClrMapping bg1="lt1" tx1="dk1" bg2="lt2" tx2="dk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10/11/2018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14822973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18365"/>
            <a:ext cx="17340263" cy="335235"/>
          </a:xfrm>
          <a:prstGeom prst="rect">
            <a:avLst/>
          </a:prstGeom>
        </p:spPr>
      </p:pic>
      <p:sp>
        <p:nvSpPr>
          <p:cNvPr id="9" name="Picture Placeholder 2"/>
          <p:cNvSpPr>
            <a:spLocks noGrp="1"/>
          </p:cNvSpPr>
          <p:nvPr>
            <p:ph type="pic" idx="13"/>
          </p:nvPr>
        </p:nvSpPr>
        <p:spPr>
          <a:xfrm>
            <a:off x="0" y="1536002"/>
            <a:ext cx="17340263" cy="6348800"/>
          </a:xfrm>
          <a:solidFill>
            <a:schemeClr val="bg1">
              <a:lumMod val="85000"/>
            </a:schemeClr>
          </a:solidFill>
        </p:spPr>
        <p:txBody>
          <a:bodyPr lIns="360000" tIns="251999" rIns="3960000" bIns="1080000" anchor="b" anchorCtr="0"/>
          <a:lstStyle>
            <a:lvl1pPr marL="0" indent="0" algn="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
        <p:nvSpPr>
          <p:cNvPr id="2" name="Title 1"/>
          <p:cNvSpPr>
            <a:spLocks noGrp="1"/>
          </p:cNvSpPr>
          <p:nvPr>
            <p:ph type="ctrTitle" hasCustomPrompt="1"/>
          </p:nvPr>
        </p:nvSpPr>
        <p:spPr>
          <a:xfrm>
            <a:off x="10240313" y="2935467"/>
            <a:ext cx="5734575" cy="5734400"/>
          </a:xfrm>
          <a:solidFill>
            <a:schemeClr val="tx2"/>
          </a:solidFill>
        </p:spPr>
        <p:txBody>
          <a:bodyPr lIns="90000" tIns="90000" rIns="72000" bIns="72000" anchor="t" anchorCtr="0"/>
          <a:lstStyle>
            <a:lvl1pPr algn="l">
              <a:defRPr sz="531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837" y="204800"/>
            <a:ext cx="5462183" cy="1231121"/>
          </a:xfrm>
          <a:prstGeom prst="rect">
            <a:avLst/>
          </a:prstGeom>
        </p:spPr>
      </p:pic>
    </p:spTree>
    <p:extLst>
      <p:ext uri="{BB962C8B-B14F-4D97-AF65-F5344CB8AC3E}">
        <p14:creationId xmlns:p14="http://schemas.microsoft.com/office/powerpoint/2010/main" val="3147253651"/>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18365"/>
            <a:ext cx="17340263" cy="335235"/>
          </a:xfrm>
          <a:prstGeom prst="rect">
            <a:avLst/>
          </a:prstGeom>
        </p:spPr>
      </p:pic>
      <p:sp>
        <p:nvSpPr>
          <p:cNvPr id="9" name="Picture Placeholder 2"/>
          <p:cNvSpPr>
            <a:spLocks noGrp="1"/>
          </p:cNvSpPr>
          <p:nvPr>
            <p:ph type="pic" idx="13"/>
          </p:nvPr>
        </p:nvSpPr>
        <p:spPr>
          <a:xfrm>
            <a:off x="0" y="1536002"/>
            <a:ext cx="17340263" cy="6348800"/>
          </a:xfrm>
          <a:solidFill>
            <a:schemeClr val="bg1">
              <a:lumMod val="85000"/>
            </a:schemeClr>
          </a:solidFill>
        </p:spPr>
        <p:txBody>
          <a:bodyPr lIns="360000" tIns="251999" rIns="3960000" bIns="1080000" anchor="b" anchorCtr="0"/>
          <a:lstStyle>
            <a:lvl1pPr marL="0" indent="0" algn="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
        <p:nvSpPr>
          <p:cNvPr id="2" name="Title 1"/>
          <p:cNvSpPr>
            <a:spLocks noGrp="1"/>
          </p:cNvSpPr>
          <p:nvPr>
            <p:ph type="ctrTitle" hasCustomPrompt="1"/>
          </p:nvPr>
        </p:nvSpPr>
        <p:spPr>
          <a:xfrm>
            <a:off x="10240313" y="2935467"/>
            <a:ext cx="5734575" cy="5734400"/>
          </a:xfrm>
          <a:solidFill>
            <a:schemeClr val="tx2"/>
          </a:solidFill>
        </p:spPr>
        <p:txBody>
          <a:bodyPr lIns="90000" tIns="90000" rIns="72000" bIns="72000" anchor="t" anchorCtr="0"/>
          <a:lstStyle>
            <a:lvl1pPr algn="l">
              <a:defRPr sz="531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837" y="204800"/>
            <a:ext cx="5462183" cy="1231121"/>
          </a:xfrm>
          <a:prstGeom prst="rect">
            <a:avLst/>
          </a:prstGeom>
        </p:spPr>
      </p:pic>
      <p:sp>
        <p:nvSpPr>
          <p:cNvPr id="14" name="Text Placeholder 2"/>
          <p:cNvSpPr>
            <a:spLocks noGrp="1"/>
          </p:cNvSpPr>
          <p:nvPr>
            <p:ph type="body" idx="14" hasCustomPrompt="1"/>
          </p:nvPr>
        </p:nvSpPr>
        <p:spPr>
          <a:xfrm>
            <a:off x="1365371" y="2048000"/>
            <a:ext cx="8465325" cy="2867200"/>
          </a:xfrm>
        </p:spPr>
        <p:txBody>
          <a:bodyPr anchor="t" anchorCtr="0"/>
          <a:lstStyle>
            <a:lvl1pPr marL="0" indent="0">
              <a:lnSpc>
                <a:spcPct val="85000"/>
              </a:lnSpc>
              <a:buNone/>
              <a:defRPr sz="7585" b="1">
                <a:solidFill>
                  <a:schemeClr val="bg1"/>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dirty="0"/>
              <a:t>CLICK TO EDIT MASTER TEXT STYLES</a:t>
            </a:r>
          </a:p>
        </p:txBody>
      </p:sp>
    </p:spTree>
    <p:extLst>
      <p:ext uri="{BB962C8B-B14F-4D97-AF65-F5344CB8AC3E}">
        <p14:creationId xmlns:p14="http://schemas.microsoft.com/office/powerpoint/2010/main" val="32049849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3" y="1536002"/>
            <a:ext cx="17340261" cy="6348800"/>
          </a:xfrm>
          <a:solidFill>
            <a:schemeClr val="bg1">
              <a:lumMod val="85000"/>
            </a:schemeClr>
          </a:solidFill>
        </p:spPr>
        <p:txBody>
          <a:bodyPr lIns="360000" tIns="251999"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18365"/>
            <a:ext cx="17340263" cy="335235"/>
          </a:xfrm>
          <a:prstGeom prst="rect">
            <a:avLst/>
          </a:prstGeom>
        </p:spPr>
      </p:pic>
      <p:sp>
        <p:nvSpPr>
          <p:cNvPr id="2" name="Title 1"/>
          <p:cNvSpPr>
            <a:spLocks noGrp="1"/>
          </p:cNvSpPr>
          <p:nvPr>
            <p:ph type="ctrTitle" hasCustomPrompt="1"/>
          </p:nvPr>
        </p:nvSpPr>
        <p:spPr>
          <a:xfrm>
            <a:off x="10240313" y="2935467"/>
            <a:ext cx="5734575" cy="5734400"/>
          </a:xfrm>
          <a:solidFill>
            <a:schemeClr val="tx2"/>
          </a:solidFill>
        </p:spPr>
        <p:txBody>
          <a:bodyPr lIns="90000" tIns="90000" rIns="72000" bIns="72000" anchor="t" anchorCtr="0"/>
          <a:lstStyle>
            <a:lvl1pPr algn="l">
              <a:defRPr sz="531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10410985" y="7884799"/>
            <a:ext cx="5461500" cy="610640"/>
          </a:xfrm>
        </p:spPr>
        <p:txBody>
          <a:bodyPr anchor="b" anchorCtr="0"/>
          <a:lstStyle>
            <a:lvl1pPr marL="0" indent="0" algn="l">
              <a:lnSpc>
                <a:spcPct val="110000"/>
              </a:lnSpc>
              <a:buNone/>
              <a:defRPr sz="2276">
                <a:solidFill>
                  <a:schemeClr val="bg1"/>
                </a:solidFill>
              </a:defRPr>
            </a:lvl1pPr>
            <a:lvl2pPr marL="650241" indent="0" algn="ctr">
              <a:buNone/>
              <a:defRPr sz="2844"/>
            </a:lvl2pPr>
            <a:lvl3pPr marL="1300483" indent="0" algn="ctr">
              <a:buNone/>
              <a:defRPr sz="2560"/>
            </a:lvl3pPr>
            <a:lvl4pPr marL="1950724" indent="0" algn="ctr">
              <a:buNone/>
              <a:defRPr sz="2276"/>
            </a:lvl4pPr>
            <a:lvl5pPr marL="2600965" indent="0" algn="ctr">
              <a:buNone/>
              <a:defRPr sz="2276"/>
            </a:lvl5pPr>
            <a:lvl6pPr marL="3251206" indent="0" algn="ctr">
              <a:buNone/>
              <a:defRPr sz="2276"/>
            </a:lvl6pPr>
            <a:lvl7pPr marL="3901448" indent="0" algn="ctr">
              <a:buNone/>
              <a:defRPr sz="2276"/>
            </a:lvl7pPr>
            <a:lvl8pPr marL="4551689" indent="0" algn="ctr">
              <a:buNone/>
              <a:defRPr sz="2276"/>
            </a:lvl8pPr>
            <a:lvl9pPr marL="5201930" indent="0" algn="ctr">
              <a:buNone/>
              <a:defRPr sz="2276"/>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837" y="204800"/>
            <a:ext cx="5462183" cy="1231121"/>
          </a:xfrm>
          <a:prstGeom prst="rect">
            <a:avLst/>
          </a:prstGeom>
        </p:spPr>
      </p:pic>
      <p:sp>
        <p:nvSpPr>
          <p:cNvPr id="12" name="Picture Placeholder 2"/>
          <p:cNvSpPr>
            <a:spLocks noGrp="1"/>
          </p:cNvSpPr>
          <p:nvPr>
            <p:ph type="pic" idx="14" hasCustomPrompt="1"/>
          </p:nvPr>
        </p:nvSpPr>
        <p:spPr>
          <a:xfrm>
            <a:off x="10410985" y="6519463"/>
            <a:ext cx="1365375" cy="1365333"/>
          </a:xfrm>
          <a:solidFill>
            <a:schemeClr val="bg1">
              <a:lumMod val="85000"/>
            </a:schemeClr>
          </a:solidFill>
        </p:spPr>
        <p:txBody>
          <a:bodyPr lIns="360000" tIns="251999" rIns="360000" anchor="t"/>
          <a:lstStyle>
            <a:lvl1pPr marL="0" indent="0" algn="ctr">
              <a:lnSpc>
                <a:spcPts val="3793"/>
              </a:lnSpc>
              <a:spcBef>
                <a:spcPts val="0"/>
              </a:spcBef>
              <a:buNone/>
              <a:defRPr sz="2655" baseline="0">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 </a:t>
            </a:r>
            <a:endParaRPr lang="en-US" dirty="0"/>
          </a:p>
        </p:txBody>
      </p:sp>
    </p:spTree>
    <p:extLst>
      <p:ext uri="{BB962C8B-B14F-4D97-AF65-F5344CB8AC3E}">
        <p14:creationId xmlns:p14="http://schemas.microsoft.com/office/powerpoint/2010/main" val="12539750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4551"/>
            </a:lvl1pPr>
          </a:lstStyle>
          <a:p>
            <a:r>
              <a:rPr lang="nl-NL" dirty="0"/>
              <a:t>TITELSTIJL VAN MODEL BEWERKEN</a:t>
            </a:r>
            <a:endParaRPr lang="en-US" dirty="0"/>
          </a:p>
        </p:txBody>
      </p:sp>
      <p:sp>
        <p:nvSpPr>
          <p:cNvPr id="3" name="Content Placeholder 2"/>
          <p:cNvSpPr>
            <a:spLocks noGrp="1"/>
          </p:cNvSpPr>
          <p:nvPr>
            <p:ph idx="1"/>
          </p:nvPr>
        </p:nvSpPr>
        <p:spPr>
          <a:xfrm>
            <a:off x="1365382" y="2321068"/>
            <a:ext cx="12561448" cy="6621865"/>
          </a:xfrm>
        </p:spPr>
        <p:txBody>
          <a:bodyPr/>
          <a:lstStyle>
            <a:lvl1pPr>
              <a:defRPr sz="3413"/>
            </a:lvl1pPr>
            <a:lvl2pPr>
              <a:defRPr sz="3034"/>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Intro to Docker Containers for Oracle professionals</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1365372" y="1774934"/>
            <a:ext cx="12561448" cy="546133"/>
          </a:xfrm>
        </p:spPr>
        <p:txBody>
          <a:bodyPr anchor="t" anchorCtr="0"/>
          <a:lstStyle>
            <a:lvl1pPr marL="0" indent="0">
              <a:buNone/>
              <a:defRPr sz="2844" b="1">
                <a:solidFill>
                  <a:schemeClr val="tx2"/>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a:t>Click to edit Master text styles</a:t>
            </a:r>
          </a:p>
        </p:txBody>
      </p:sp>
    </p:spTree>
    <p:extLst>
      <p:ext uri="{BB962C8B-B14F-4D97-AF65-F5344CB8AC3E}">
        <p14:creationId xmlns:p14="http://schemas.microsoft.com/office/powerpoint/2010/main" val="2588108056"/>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1365382" y="1774933"/>
            <a:ext cx="12561448" cy="716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Intro to Docker Containers for Oracle professionals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039643107"/>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10238426" y="2935467"/>
            <a:ext cx="5734575" cy="5734400"/>
          </a:xfrm>
          <a:solidFill>
            <a:schemeClr val="tx2"/>
          </a:solidFill>
        </p:spPr>
        <p:txBody>
          <a:bodyPr lIns="90000" tIns="90000" rIns="72000" bIns="72000" anchor="t" anchorCtr="0"/>
          <a:lstStyle>
            <a:lvl1pPr marL="0" indent="0">
              <a:lnSpc>
                <a:spcPct val="85000"/>
              </a:lnSpc>
              <a:buNone/>
              <a:defRPr sz="5310" b="1">
                <a:solidFill>
                  <a:schemeClr val="bg1"/>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1365381" y="1774933"/>
            <a:ext cx="8465325" cy="716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Intro to Docker Containers for Oracle professionals</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10410985" y="7884799"/>
            <a:ext cx="5461500" cy="610640"/>
          </a:xfrm>
        </p:spPr>
        <p:txBody>
          <a:bodyPr anchor="b" anchorCtr="0"/>
          <a:lstStyle>
            <a:lvl1pPr marL="0" indent="0" algn="l">
              <a:lnSpc>
                <a:spcPct val="110000"/>
              </a:lnSpc>
              <a:buNone/>
              <a:defRPr sz="2276">
                <a:solidFill>
                  <a:schemeClr val="bg1"/>
                </a:solidFill>
              </a:defRPr>
            </a:lvl1pPr>
            <a:lvl2pPr marL="650241" indent="0" algn="ctr">
              <a:buNone/>
              <a:defRPr sz="2844"/>
            </a:lvl2pPr>
            <a:lvl3pPr marL="1300483" indent="0" algn="ctr">
              <a:buNone/>
              <a:defRPr sz="2560"/>
            </a:lvl3pPr>
            <a:lvl4pPr marL="1950724" indent="0" algn="ctr">
              <a:buNone/>
              <a:defRPr sz="2276"/>
            </a:lvl4pPr>
            <a:lvl5pPr marL="2600965" indent="0" algn="ctr">
              <a:buNone/>
              <a:defRPr sz="2276"/>
            </a:lvl5pPr>
            <a:lvl6pPr marL="3251206" indent="0" algn="ctr">
              <a:buNone/>
              <a:defRPr sz="2276"/>
            </a:lvl6pPr>
            <a:lvl7pPr marL="3901448" indent="0" algn="ctr">
              <a:buNone/>
              <a:defRPr sz="2276"/>
            </a:lvl7pPr>
            <a:lvl8pPr marL="4551689" indent="0" algn="ctr">
              <a:buNone/>
              <a:defRPr sz="2276"/>
            </a:lvl8pPr>
            <a:lvl9pPr marL="5201930" indent="0" algn="ctr">
              <a:buNone/>
              <a:defRPr sz="2276"/>
            </a:lvl9pPr>
          </a:lstStyle>
          <a:p>
            <a:r>
              <a:rPr lang="en-US"/>
              <a:t>Click to edit Master subtitle style</a:t>
            </a:r>
            <a:endParaRPr lang="en-US" dirty="0"/>
          </a:p>
        </p:txBody>
      </p:sp>
    </p:spTree>
    <p:extLst>
      <p:ext uri="{BB962C8B-B14F-4D97-AF65-F5344CB8AC3E}">
        <p14:creationId xmlns:p14="http://schemas.microsoft.com/office/powerpoint/2010/main" val="51775977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2172976"/>
      </p:ext>
    </p:extLst>
  </p:cSld>
  <p:clrMapOvr>
    <a:overrideClrMapping bg1="dk1" tx1="lt1" bg2="dk2" tx2="lt2" accent1="accent1" accent2="accent2" accent3="accent3" accent4="accent4" accent5="accent5" accent6="accent6" hlink="hlink" folHlink="folHlink"/>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Intro to Docker Containers for Oracle professionals</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1365373" y="546134"/>
            <a:ext cx="12561450" cy="955733"/>
          </a:xfrm>
        </p:spPr>
        <p:txBody>
          <a:bodyPr/>
          <a:lstStyle/>
          <a:p>
            <a:r>
              <a:rPr lang="nl-NL" dirty="0"/>
              <a:t>TITELSTIJL VAN MODEL BEWERKEN</a:t>
            </a:r>
            <a:endParaRPr lang="en-US" dirty="0"/>
          </a:p>
        </p:txBody>
      </p:sp>
      <p:sp>
        <p:nvSpPr>
          <p:cNvPr id="11" name="Content Placeholder 2"/>
          <p:cNvSpPr>
            <a:spLocks noGrp="1"/>
          </p:cNvSpPr>
          <p:nvPr>
            <p:ph idx="1"/>
          </p:nvPr>
        </p:nvSpPr>
        <p:spPr>
          <a:xfrm>
            <a:off x="1365382" y="2321068"/>
            <a:ext cx="7101833" cy="6621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1365372" y="1774934"/>
            <a:ext cx="7101837" cy="546133"/>
          </a:xfrm>
        </p:spPr>
        <p:txBody>
          <a:bodyPr anchor="t" anchorCtr="0"/>
          <a:lstStyle>
            <a:lvl1pPr marL="0" indent="0">
              <a:buNone/>
              <a:defRPr sz="2844" b="1">
                <a:solidFill>
                  <a:schemeClr val="tx2"/>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a:t>Click to edit Master text styles</a:t>
            </a:r>
          </a:p>
        </p:txBody>
      </p:sp>
      <p:sp>
        <p:nvSpPr>
          <p:cNvPr id="13" name="Content Placeholder 2"/>
          <p:cNvSpPr>
            <a:spLocks noGrp="1"/>
          </p:cNvSpPr>
          <p:nvPr>
            <p:ph idx="14"/>
          </p:nvPr>
        </p:nvSpPr>
        <p:spPr>
          <a:xfrm>
            <a:off x="8873056" y="2321068"/>
            <a:ext cx="7101833" cy="662186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8873050" y="1774934"/>
            <a:ext cx="7101837" cy="546133"/>
          </a:xfrm>
        </p:spPr>
        <p:txBody>
          <a:bodyPr anchor="t" anchorCtr="0"/>
          <a:lstStyle>
            <a:lvl1pPr marL="0" indent="0">
              <a:buNone/>
              <a:defRPr sz="2844" b="1">
                <a:solidFill>
                  <a:schemeClr val="tx2"/>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a:t>Click to edit Master text styles</a:t>
            </a:r>
          </a:p>
        </p:txBody>
      </p:sp>
    </p:spTree>
    <p:extLst>
      <p:ext uri="{BB962C8B-B14F-4D97-AF65-F5344CB8AC3E}">
        <p14:creationId xmlns:p14="http://schemas.microsoft.com/office/powerpoint/2010/main" val="3754114552"/>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1365375" y="1501867"/>
            <a:ext cx="7099950" cy="3003733"/>
          </a:xfrm>
          <a:solidFill>
            <a:schemeClr val="bg1">
              <a:lumMod val="85000"/>
            </a:schemeClr>
          </a:solidFill>
        </p:spPr>
        <p:txBody>
          <a:bodyPr lIns="360000" tIns="360000"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Intro to Docker Containers for Oracle professionals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1365376" y="546135"/>
            <a:ext cx="12561448" cy="955731"/>
          </a:xfrm>
        </p:spPr>
        <p:txBody>
          <a:bodyPr anchor="ctr" anchorCtr="0"/>
          <a:lstStyle>
            <a:lvl1pPr>
              <a:defRPr sz="3413"/>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8874938" y="1501867"/>
            <a:ext cx="7099950" cy="3003733"/>
          </a:xfrm>
          <a:solidFill>
            <a:schemeClr val="bg1">
              <a:lumMod val="85000"/>
            </a:schemeClr>
          </a:solidFill>
        </p:spPr>
        <p:txBody>
          <a:bodyPr lIns="360000" tIns="360000"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
        <p:nvSpPr>
          <p:cNvPr id="10" name="Content Placeholder 2"/>
          <p:cNvSpPr>
            <a:spLocks noGrp="1"/>
          </p:cNvSpPr>
          <p:nvPr>
            <p:ph idx="14"/>
          </p:nvPr>
        </p:nvSpPr>
        <p:spPr>
          <a:xfrm>
            <a:off x="1365381" y="5120000"/>
            <a:ext cx="7099945" cy="3822933"/>
          </a:xfrm>
        </p:spPr>
        <p:txBody>
          <a:bodyPr/>
          <a:lstStyle>
            <a:lvl1pPr>
              <a:defRPr sz="2465"/>
            </a:lvl1pPr>
            <a:lvl2pPr>
              <a:defRPr sz="2465"/>
            </a:lvl2pPr>
            <a:lvl3pPr>
              <a:defRPr sz="2465"/>
            </a:lvl3pPr>
            <a:lvl4pPr>
              <a:defRPr sz="2465"/>
            </a:lvl4pPr>
            <a:lvl5pPr>
              <a:defRPr sz="2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1365371" y="4642133"/>
            <a:ext cx="7099950" cy="477867"/>
          </a:xfrm>
        </p:spPr>
        <p:txBody>
          <a:bodyPr anchor="t" anchorCtr="0"/>
          <a:lstStyle>
            <a:lvl1pPr marL="0" indent="0">
              <a:buNone/>
              <a:defRPr sz="2465" b="1">
                <a:solidFill>
                  <a:schemeClr val="tx2"/>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a:t>Click to edit Master text styles</a:t>
            </a:r>
          </a:p>
        </p:txBody>
      </p:sp>
      <p:sp>
        <p:nvSpPr>
          <p:cNvPr id="13" name="Content Placeholder 2"/>
          <p:cNvSpPr>
            <a:spLocks noGrp="1"/>
          </p:cNvSpPr>
          <p:nvPr>
            <p:ph idx="17"/>
          </p:nvPr>
        </p:nvSpPr>
        <p:spPr>
          <a:xfrm>
            <a:off x="8874948" y="5120000"/>
            <a:ext cx="7099945" cy="3822933"/>
          </a:xfrm>
        </p:spPr>
        <p:txBody>
          <a:bodyPr/>
          <a:lstStyle>
            <a:lvl1pPr>
              <a:defRPr sz="2465"/>
            </a:lvl1pPr>
            <a:lvl2pPr>
              <a:defRPr sz="2465"/>
            </a:lvl2pPr>
            <a:lvl3pPr>
              <a:defRPr sz="2465"/>
            </a:lvl3pPr>
            <a:lvl4pPr>
              <a:defRPr sz="2465"/>
            </a:lvl4pPr>
            <a:lvl5pPr>
              <a:defRPr sz="24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8874938" y="4642133"/>
            <a:ext cx="7099950" cy="477867"/>
          </a:xfrm>
        </p:spPr>
        <p:txBody>
          <a:bodyPr anchor="t" anchorCtr="0"/>
          <a:lstStyle>
            <a:lvl1pPr marL="0" indent="0">
              <a:buNone/>
              <a:defRPr sz="2465" b="1">
                <a:solidFill>
                  <a:schemeClr val="tx2"/>
                </a:solidFill>
              </a:defRPr>
            </a:lvl1pPr>
            <a:lvl2pPr marL="650241" indent="0">
              <a:buNone/>
              <a:defRPr sz="2844" b="1"/>
            </a:lvl2pPr>
            <a:lvl3pPr marL="1300483" indent="0">
              <a:buNone/>
              <a:defRPr sz="2560" b="1"/>
            </a:lvl3pPr>
            <a:lvl4pPr marL="1950724" indent="0">
              <a:buNone/>
              <a:defRPr sz="2276" b="1"/>
            </a:lvl4pPr>
            <a:lvl5pPr marL="2600965" indent="0">
              <a:buNone/>
              <a:defRPr sz="2276" b="1"/>
            </a:lvl5pPr>
            <a:lvl6pPr marL="3251206" indent="0">
              <a:buNone/>
              <a:defRPr sz="2276" b="1"/>
            </a:lvl6pPr>
            <a:lvl7pPr marL="3901448" indent="0">
              <a:buNone/>
              <a:defRPr sz="2276" b="1"/>
            </a:lvl7pPr>
            <a:lvl8pPr marL="4551689" indent="0">
              <a:buNone/>
              <a:defRPr sz="2276" b="1"/>
            </a:lvl8pPr>
            <a:lvl9pPr marL="5201930" indent="0">
              <a:buNone/>
              <a:defRPr sz="2276" b="1"/>
            </a:lvl9pPr>
          </a:lstStyle>
          <a:p>
            <a:pPr lvl="0"/>
            <a:r>
              <a:rPr lang="en-US"/>
              <a:t>Click to edit Master text styles</a:t>
            </a:r>
          </a:p>
        </p:txBody>
      </p:sp>
    </p:spTree>
    <p:extLst>
      <p:ext uri="{BB962C8B-B14F-4D97-AF65-F5344CB8AC3E}">
        <p14:creationId xmlns:p14="http://schemas.microsoft.com/office/powerpoint/2010/main" val="1750029498"/>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1541310"/>
            <a:ext cx="17340263" cy="63579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18365"/>
            <a:ext cx="17340263" cy="335235"/>
          </a:xfrm>
          <a:prstGeom prst="rect">
            <a:avLst/>
          </a:prstGeom>
        </p:spPr>
      </p:pic>
      <p:sp>
        <p:nvSpPr>
          <p:cNvPr id="2" name="Title 1"/>
          <p:cNvSpPr>
            <a:spLocks noGrp="1"/>
          </p:cNvSpPr>
          <p:nvPr>
            <p:ph type="title" hasCustomPrompt="1"/>
          </p:nvPr>
        </p:nvSpPr>
        <p:spPr>
          <a:xfrm>
            <a:off x="1365378" y="2116263"/>
            <a:ext cx="14609511" cy="4778667"/>
          </a:xfrm>
        </p:spPr>
        <p:txBody>
          <a:bodyPr anchor="t" anchorCtr="0"/>
          <a:lstStyle>
            <a:lvl1pPr>
              <a:lnSpc>
                <a:spcPct val="105000"/>
              </a:lnSpc>
              <a:defRPr sz="5689">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Intro to Docker Containers for Oracle professionals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837" y="204800"/>
            <a:ext cx="5462183" cy="1231121"/>
          </a:xfrm>
          <a:prstGeom prst="rect">
            <a:avLst/>
          </a:prstGeom>
        </p:spPr>
      </p:pic>
    </p:spTree>
    <p:extLst>
      <p:ext uri="{BB962C8B-B14F-4D97-AF65-F5344CB8AC3E}">
        <p14:creationId xmlns:p14="http://schemas.microsoft.com/office/powerpoint/2010/main" val="2078963217"/>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1541310"/>
            <a:ext cx="17340263" cy="635790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9418365"/>
            <a:ext cx="17340263" cy="335235"/>
          </a:xfrm>
          <a:prstGeom prst="rect">
            <a:avLst/>
          </a:prstGeom>
        </p:spPr>
      </p:pic>
      <p:sp>
        <p:nvSpPr>
          <p:cNvPr id="2" name="Title 1"/>
          <p:cNvSpPr>
            <a:spLocks noGrp="1"/>
          </p:cNvSpPr>
          <p:nvPr>
            <p:ph type="title" hasCustomPrompt="1"/>
          </p:nvPr>
        </p:nvSpPr>
        <p:spPr>
          <a:xfrm>
            <a:off x="1365378" y="2116265"/>
            <a:ext cx="14609511" cy="3686400"/>
          </a:xfrm>
        </p:spPr>
        <p:txBody>
          <a:bodyPr anchor="t" anchorCtr="0"/>
          <a:lstStyle>
            <a:lvl1pPr>
              <a:lnSpc>
                <a:spcPct val="105000"/>
              </a:lnSpc>
              <a:defRPr sz="5689">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Intro to Docker Containers for Oracle professionals</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13107600" y="5871005"/>
            <a:ext cx="2867288" cy="2867200"/>
          </a:xfrm>
          <a:solidFill>
            <a:schemeClr val="bg1">
              <a:lumMod val="85000"/>
            </a:schemeClr>
          </a:solidFill>
        </p:spPr>
        <p:txBody>
          <a:bodyPr lIns="360000" tIns="360000"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837" y="204800"/>
            <a:ext cx="5462183" cy="1231121"/>
          </a:xfrm>
          <a:prstGeom prst="rect">
            <a:avLst/>
          </a:prstGeom>
        </p:spPr>
      </p:pic>
    </p:spTree>
    <p:extLst>
      <p:ext uri="{BB962C8B-B14F-4D97-AF65-F5344CB8AC3E}">
        <p14:creationId xmlns:p14="http://schemas.microsoft.com/office/powerpoint/2010/main" val="164072119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1536000"/>
            <a:ext cx="17340263" cy="665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a:solidFill>
                <a:schemeClr val="bg1"/>
              </a:solidFill>
            </a:endParaRPr>
          </a:p>
        </p:txBody>
      </p:sp>
      <p:sp>
        <p:nvSpPr>
          <p:cNvPr id="2" name="Title 1"/>
          <p:cNvSpPr>
            <a:spLocks noGrp="1"/>
          </p:cNvSpPr>
          <p:nvPr>
            <p:ph type="title" hasCustomPrompt="1"/>
          </p:nvPr>
        </p:nvSpPr>
        <p:spPr>
          <a:xfrm>
            <a:off x="1365376" y="546135"/>
            <a:ext cx="12561448" cy="955731"/>
          </a:xfrm>
        </p:spPr>
        <p:txBody>
          <a:bodyPr anchor="ctr" anchorCtr="0"/>
          <a:lstStyle>
            <a:lvl1pPr>
              <a:defRPr sz="4551"/>
            </a:lvl1pPr>
          </a:lstStyle>
          <a:p>
            <a:r>
              <a:rPr lang="nl-NL" dirty="0"/>
              <a:t>TITELSTIJL VAN MODEL BEWERKEN</a:t>
            </a:r>
            <a:endParaRPr lang="en-US" dirty="0"/>
          </a:p>
        </p:txBody>
      </p:sp>
      <p:sp>
        <p:nvSpPr>
          <p:cNvPr id="3" name="Content Placeholder 2"/>
          <p:cNvSpPr>
            <a:spLocks noGrp="1"/>
          </p:cNvSpPr>
          <p:nvPr>
            <p:ph idx="1"/>
          </p:nvPr>
        </p:nvSpPr>
        <p:spPr>
          <a:xfrm>
            <a:off x="1365375" y="1706670"/>
            <a:ext cx="7099950" cy="6451198"/>
          </a:xfrm>
        </p:spPr>
        <p:txBody>
          <a:bodyPr/>
          <a:lstStyle>
            <a:lvl1pPr>
              <a:defRPr sz="2844">
                <a:solidFill>
                  <a:schemeClr val="bg1"/>
                </a:solidFill>
              </a:defRPr>
            </a:lvl1pPr>
            <a:lvl2pPr>
              <a:defRPr sz="2844">
                <a:solidFill>
                  <a:schemeClr val="bg1"/>
                </a:solidFill>
              </a:defRPr>
            </a:lvl2pPr>
            <a:lvl3pPr>
              <a:defRPr sz="2844">
                <a:solidFill>
                  <a:schemeClr val="bg1"/>
                </a:solidFill>
              </a:defRPr>
            </a:lvl3pPr>
            <a:lvl4pPr>
              <a:defRPr sz="2844">
                <a:solidFill>
                  <a:schemeClr val="bg1"/>
                </a:solidFill>
              </a:defRPr>
            </a:lvl4pPr>
            <a:lvl5pPr>
              <a:defRPr sz="2844">
                <a:solidFill>
                  <a:schemeClr val="bg1"/>
                </a:solidFill>
              </a:defRPr>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Intro to Docker Containers for Oracle professionals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8806669" y="1536002"/>
            <a:ext cx="8533594" cy="6656000"/>
          </a:xfrm>
          <a:solidFill>
            <a:schemeClr val="bg1">
              <a:lumMod val="85000"/>
            </a:schemeClr>
          </a:solidFill>
        </p:spPr>
        <p:txBody>
          <a:bodyPr lIns="360000" tIns="251999"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Tree>
    <p:extLst>
      <p:ext uri="{BB962C8B-B14F-4D97-AF65-F5344CB8AC3E}">
        <p14:creationId xmlns:p14="http://schemas.microsoft.com/office/powerpoint/2010/main" val="210407229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8806669" y="1536000"/>
            <a:ext cx="8533594" cy="6656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a:solidFill>
                <a:schemeClr val="bg1"/>
              </a:solidFill>
            </a:endParaRPr>
          </a:p>
        </p:txBody>
      </p:sp>
      <p:sp>
        <p:nvSpPr>
          <p:cNvPr id="9" name="Rectangle 8"/>
          <p:cNvSpPr/>
          <p:nvPr userDrawn="1"/>
        </p:nvSpPr>
        <p:spPr>
          <a:xfrm>
            <a:off x="0" y="1536000"/>
            <a:ext cx="8806669" cy="665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a:solidFill>
                <a:schemeClr val="bg1"/>
              </a:solidFill>
            </a:endParaRPr>
          </a:p>
        </p:txBody>
      </p:sp>
      <p:sp>
        <p:nvSpPr>
          <p:cNvPr id="2" name="Title 1"/>
          <p:cNvSpPr>
            <a:spLocks noGrp="1"/>
          </p:cNvSpPr>
          <p:nvPr>
            <p:ph type="title" hasCustomPrompt="1"/>
          </p:nvPr>
        </p:nvSpPr>
        <p:spPr>
          <a:xfrm>
            <a:off x="1365376" y="546135"/>
            <a:ext cx="12561448" cy="955731"/>
          </a:xfrm>
        </p:spPr>
        <p:txBody>
          <a:bodyPr anchor="ctr" anchorCtr="0"/>
          <a:lstStyle>
            <a:lvl1pPr>
              <a:defRPr sz="3413"/>
            </a:lvl1pPr>
          </a:lstStyle>
          <a:p>
            <a:r>
              <a:rPr lang="nl-NL" dirty="0"/>
              <a:t>TITELSTIJL VAN MODEL BEWERKEN</a:t>
            </a:r>
            <a:endParaRPr lang="en-US" dirty="0"/>
          </a:p>
        </p:txBody>
      </p:sp>
      <p:sp>
        <p:nvSpPr>
          <p:cNvPr id="3" name="Content Placeholder 2"/>
          <p:cNvSpPr>
            <a:spLocks noGrp="1"/>
          </p:cNvSpPr>
          <p:nvPr>
            <p:ph idx="1"/>
          </p:nvPr>
        </p:nvSpPr>
        <p:spPr>
          <a:xfrm>
            <a:off x="1365375" y="1706670"/>
            <a:ext cx="7099950" cy="6451198"/>
          </a:xfrm>
        </p:spPr>
        <p:txBody>
          <a:bodyPr/>
          <a:lstStyle>
            <a:lvl1pPr>
              <a:defRPr sz="2844">
                <a:solidFill>
                  <a:schemeClr val="bg1"/>
                </a:solidFill>
              </a:defRPr>
            </a:lvl1pPr>
            <a:lvl2pPr>
              <a:defRPr sz="2844">
                <a:solidFill>
                  <a:schemeClr val="bg1"/>
                </a:solidFill>
              </a:defRPr>
            </a:lvl2pPr>
            <a:lvl3pPr>
              <a:defRPr sz="2844">
                <a:solidFill>
                  <a:schemeClr val="bg1"/>
                </a:solidFill>
              </a:defRPr>
            </a:lvl3pPr>
            <a:lvl4pPr>
              <a:defRPr sz="2844">
                <a:solidFill>
                  <a:schemeClr val="bg1"/>
                </a:solidFill>
              </a:defRPr>
            </a:lvl4pPr>
            <a:lvl5pPr>
              <a:defRPr sz="2844">
                <a:solidFill>
                  <a:schemeClr val="bg1"/>
                </a:solidFill>
              </a:defRPr>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Intro to Docker Containers for Oracle professionals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8806669" y="1536002"/>
            <a:ext cx="8533594" cy="6656000"/>
          </a:xfrm>
          <a:noFill/>
        </p:spPr>
        <p:txBody>
          <a:bodyPr lIns="360000" tIns="360000"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Tree>
    <p:extLst>
      <p:ext uri="{BB962C8B-B14F-4D97-AF65-F5344CB8AC3E}">
        <p14:creationId xmlns:p14="http://schemas.microsoft.com/office/powerpoint/2010/main" val="2339936145"/>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1541306"/>
            <a:ext cx="17340263" cy="6656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4551">
              <a:solidFill>
                <a:schemeClr val="bg1"/>
              </a:solidFill>
            </a:endParaRPr>
          </a:p>
        </p:txBody>
      </p:sp>
      <p:sp>
        <p:nvSpPr>
          <p:cNvPr id="2" name="Title 1"/>
          <p:cNvSpPr>
            <a:spLocks noGrp="1"/>
          </p:cNvSpPr>
          <p:nvPr>
            <p:ph type="title" hasCustomPrompt="1"/>
          </p:nvPr>
        </p:nvSpPr>
        <p:spPr>
          <a:xfrm>
            <a:off x="1365376" y="546135"/>
            <a:ext cx="12561448" cy="955731"/>
          </a:xfrm>
        </p:spPr>
        <p:txBody>
          <a:bodyPr anchor="ctr" anchorCtr="0"/>
          <a:lstStyle>
            <a:lvl1pPr>
              <a:defRPr sz="3413"/>
            </a:lvl1pPr>
          </a:lstStyle>
          <a:p>
            <a:r>
              <a:rPr lang="nl-NL" dirty="0"/>
              <a:t>TITELSTIJL VAN MODEL BEWERKEN</a:t>
            </a:r>
            <a:endParaRPr lang="en-US" dirty="0"/>
          </a:p>
        </p:txBody>
      </p:sp>
      <p:sp>
        <p:nvSpPr>
          <p:cNvPr id="3" name="Content Placeholder 2"/>
          <p:cNvSpPr>
            <a:spLocks noGrp="1"/>
          </p:cNvSpPr>
          <p:nvPr>
            <p:ph idx="1"/>
          </p:nvPr>
        </p:nvSpPr>
        <p:spPr>
          <a:xfrm>
            <a:off x="1365371" y="1706670"/>
            <a:ext cx="11264344" cy="6451198"/>
          </a:xfrm>
        </p:spPr>
        <p:txBody>
          <a:bodyPr/>
          <a:lstStyle>
            <a:lvl1pPr>
              <a:defRPr sz="2844">
                <a:solidFill>
                  <a:schemeClr val="bg1"/>
                </a:solidFill>
              </a:defRPr>
            </a:lvl1pPr>
            <a:lvl2pPr>
              <a:defRPr sz="2844">
                <a:solidFill>
                  <a:schemeClr val="bg1"/>
                </a:solidFill>
              </a:defRPr>
            </a:lvl2pPr>
            <a:lvl3pPr>
              <a:defRPr sz="2844">
                <a:solidFill>
                  <a:schemeClr val="bg1"/>
                </a:solidFill>
              </a:defRPr>
            </a:lvl3pPr>
            <a:lvl4pPr>
              <a:defRPr sz="2844">
                <a:solidFill>
                  <a:schemeClr val="bg1"/>
                </a:solidFill>
              </a:defRPr>
            </a:lvl4pPr>
            <a:lvl5pPr>
              <a:defRPr sz="2844">
                <a:solidFill>
                  <a:schemeClr val="bg1"/>
                </a:solidFill>
              </a:defRPr>
            </a:lvl5pPr>
            <a:lvl6pPr>
              <a:defRPr sz="2844"/>
            </a:lvl6pPr>
            <a:lvl7pPr>
              <a:defRPr sz="2844"/>
            </a:lvl7pPr>
            <a:lvl8pPr>
              <a:defRPr sz="2844"/>
            </a:lvl8pPr>
            <a:lvl9pPr>
              <a:defRPr sz="2844"/>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Intro to Docker Containers for Oracle professionals</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12971063" y="1536002"/>
            <a:ext cx="4369200" cy="6656000"/>
          </a:xfrm>
          <a:solidFill>
            <a:schemeClr val="bg1">
              <a:lumMod val="85000"/>
            </a:schemeClr>
          </a:solidFill>
        </p:spPr>
        <p:txBody>
          <a:bodyPr lIns="360000" tIns="360000"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Tree>
    <p:extLst>
      <p:ext uri="{BB962C8B-B14F-4D97-AF65-F5344CB8AC3E}">
        <p14:creationId xmlns:p14="http://schemas.microsoft.com/office/powerpoint/2010/main" val="1534953923"/>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Intro to Docker Containers for Oracle professionals</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1365373" y="546134"/>
            <a:ext cx="12561450" cy="955733"/>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1536002"/>
            <a:ext cx="17340263" cy="6656000"/>
          </a:xfrm>
          <a:solidFill>
            <a:schemeClr val="bg1">
              <a:lumMod val="85000"/>
            </a:schemeClr>
          </a:solidFill>
        </p:spPr>
        <p:txBody>
          <a:bodyPr lIns="360000" tIns="251999" rIns="360000" anchor="t"/>
          <a:lstStyle>
            <a:lvl1pPr marL="0" indent="0" algn="ctr">
              <a:lnSpc>
                <a:spcPts val="3793"/>
              </a:lnSpc>
              <a:spcBef>
                <a:spcPts val="0"/>
              </a:spcBef>
              <a:buNone/>
              <a:defRPr sz="2655">
                <a:solidFill>
                  <a:schemeClr val="tx1">
                    <a:lumMod val="50000"/>
                    <a:lumOff val="50000"/>
                  </a:schemeClr>
                </a:solidFill>
              </a:defRPr>
            </a:lvl1pPr>
            <a:lvl2pPr marL="650241" indent="0">
              <a:buNone/>
              <a:defRPr sz="3982"/>
            </a:lvl2pPr>
            <a:lvl3pPr marL="1300483" indent="0">
              <a:buNone/>
              <a:defRPr sz="3413"/>
            </a:lvl3pPr>
            <a:lvl4pPr marL="1950724" indent="0">
              <a:buNone/>
              <a:defRPr sz="2844"/>
            </a:lvl4pPr>
            <a:lvl5pPr marL="2600965" indent="0">
              <a:buNone/>
              <a:defRPr sz="2844"/>
            </a:lvl5pPr>
            <a:lvl6pPr marL="3251206" indent="0">
              <a:buNone/>
              <a:defRPr sz="2844"/>
            </a:lvl6pPr>
            <a:lvl7pPr marL="3901448" indent="0">
              <a:buNone/>
              <a:defRPr sz="2844"/>
            </a:lvl7pPr>
            <a:lvl8pPr marL="4551689" indent="0">
              <a:buNone/>
              <a:defRPr sz="2844"/>
            </a:lvl8pPr>
            <a:lvl9pPr marL="5201930" indent="0">
              <a:buNone/>
              <a:defRPr sz="2844"/>
            </a:lvl9pPr>
          </a:lstStyle>
          <a:p>
            <a:r>
              <a:rPr lang="en-US"/>
              <a:t>Click icon to add picture</a:t>
            </a:r>
            <a:endParaRPr lang="en-US" dirty="0"/>
          </a:p>
        </p:txBody>
      </p:sp>
    </p:spTree>
    <p:extLst>
      <p:ext uri="{BB962C8B-B14F-4D97-AF65-F5344CB8AC3E}">
        <p14:creationId xmlns:p14="http://schemas.microsoft.com/office/powerpoint/2010/main" val="1785590750"/>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en-US"/>
              <a:t>Intro to Docker Containers for Oracle professionals</a:t>
            </a:r>
          </a:p>
        </p:txBody>
      </p:sp>
      <p:sp>
        <p:nvSpPr>
          <p:cNvPr id="4" name="Slide Number Placeholder 3"/>
          <p:cNvSpPr>
            <a:spLocks noGrp="1"/>
          </p:cNvSpPr>
          <p:nvPr>
            <p:ph type="sldNum" sz="quarter" idx="12"/>
          </p:nvPr>
        </p:nvSpPr>
        <p:spPr/>
        <p:txBody>
          <a:bodyPr/>
          <a:lstStyle/>
          <a:p>
            <a:fld id="{CC820DB6-95FF-9E43-B5C1-4A1D50F9B361}" type="slidenum">
              <a:rPr lang="en-US" smtClean="0"/>
              <a:t>‹#›</a:t>
            </a:fld>
            <a:endParaRPr lang="en-US"/>
          </a:p>
        </p:txBody>
      </p:sp>
    </p:spTree>
    <p:extLst>
      <p:ext uri="{BB962C8B-B14F-4D97-AF65-F5344CB8AC3E}">
        <p14:creationId xmlns:p14="http://schemas.microsoft.com/office/powerpoint/2010/main" val="3316355896"/>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551"/>
            </a:lvl1pPr>
          </a:lstStyle>
          <a:p>
            <a:r>
              <a:rPr lang="en-GB" dirty="0"/>
              <a:t>Click to edit Master title style</a:t>
            </a:r>
            <a:endParaRPr lang="en-US" dirty="0"/>
          </a:p>
        </p:txBody>
      </p:sp>
      <p:sp>
        <p:nvSpPr>
          <p:cNvPr id="3" name="Content Placeholder 2"/>
          <p:cNvSpPr>
            <a:spLocks noGrp="1"/>
          </p:cNvSpPr>
          <p:nvPr>
            <p:ph idx="1"/>
          </p:nvPr>
        </p:nvSpPr>
        <p:spPr/>
        <p:txBody>
          <a:bodyPr/>
          <a:lstStyle>
            <a:lvl1pPr>
              <a:defRPr sz="3413"/>
            </a:lvl1pPr>
            <a:lvl2pPr>
              <a:defRPr sz="3034"/>
            </a:lvl2p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en-US"/>
              <a:t>Intro to Docker Containers for Oracle professionals</a:t>
            </a:r>
          </a:p>
        </p:txBody>
      </p:sp>
      <p:sp>
        <p:nvSpPr>
          <p:cNvPr id="6" name="Slide Number Placeholder 5"/>
          <p:cNvSpPr>
            <a:spLocks noGrp="1"/>
          </p:cNvSpPr>
          <p:nvPr>
            <p:ph type="sldNum" sz="quarter" idx="12"/>
          </p:nvPr>
        </p:nvSpPr>
        <p:spPr/>
        <p:txBody>
          <a:bodyPr/>
          <a:lstStyle/>
          <a:p>
            <a:fld id="{CC820DB6-95FF-9E43-B5C1-4A1D50F9B361}" type="slidenum">
              <a:rPr lang="en-US" smtClean="0"/>
              <a:t>‹#›</a:t>
            </a:fld>
            <a:endParaRPr lang="en-US"/>
          </a:p>
        </p:txBody>
      </p:sp>
    </p:spTree>
    <p:extLst>
      <p:ext uri="{BB962C8B-B14F-4D97-AF65-F5344CB8AC3E}">
        <p14:creationId xmlns:p14="http://schemas.microsoft.com/office/powerpoint/2010/main" val="2188787224"/>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63" Type="http://schemas.openxmlformats.org/officeDocument/2006/relationships/slideLayout" Target="../slideLayouts/slideLayout63.xml"/><Relationship Id="rId68" Type="http://schemas.openxmlformats.org/officeDocument/2006/relationships/image" Target="../media/image1.png"/><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8" Type="http://schemas.openxmlformats.org/officeDocument/2006/relationships/slideLayout" Target="../slideLayouts/slideLayout58.xml"/><Relationship Id="rId66" Type="http://schemas.openxmlformats.org/officeDocument/2006/relationships/slideLayout" Target="../slideLayouts/slideLayout66.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slideLayout" Target="../slideLayouts/slideLayout57.xml"/><Relationship Id="rId61" Type="http://schemas.openxmlformats.org/officeDocument/2006/relationships/slideLayout" Target="../slideLayouts/slideLayout6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 Id="rId60" Type="http://schemas.openxmlformats.org/officeDocument/2006/relationships/slideLayout" Target="../slideLayouts/slideLayout60.xml"/><Relationship Id="rId65" Type="http://schemas.openxmlformats.org/officeDocument/2006/relationships/slideLayout" Target="../slideLayouts/slideLayout65.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64" Type="http://schemas.openxmlformats.org/officeDocument/2006/relationships/slideLayout" Target="../slideLayouts/slideLayout64.xml"/><Relationship Id="rId69" Type="http://schemas.openxmlformats.org/officeDocument/2006/relationships/image" Target="../media/image2.png"/><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59" Type="http://schemas.openxmlformats.org/officeDocument/2006/relationships/slideLayout" Target="../slideLayouts/slideLayout59.xml"/><Relationship Id="rId67" Type="http://schemas.openxmlformats.org/officeDocument/2006/relationships/theme" Target="../theme/theme1.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62" Type="http://schemas.openxmlformats.org/officeDocument/2006/relationships/slideLayout" Target="../slideLayouts/slideLayout6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74.xml"/><Relationship Id="rId13" Type="http://schemas.openxmlformats.org/officeDocument/2006/relationships/slideLayout" Target="../slideLayouts/slideLayout79.xml"/><Relationship Id="rId18" Type="http://schemas.openxmlformats.org/officeDocument/2006/relationships/theme" Target="../theme/theme2.xml"/><Relationship Id="rId3" Type="http://schemas.openxmlformats.org/officeDocument/2006/relationships/slideLayout" Target="../slideLayouts/slideLayout69.xml"/><Relationship Id="rId21" Type="http://schemas.openxmlformats.org/officeDocument/2006/relationships/image" Target="../media/image18.jpg"/><Relationship Id="rId7" Type="http://schemas.openxmlformats.org/officeDocument/2006/relationships/slideLayout" Target="../slideLayouts/slideLayout73.xml"/><Relationship Id="rId12" Type="http://schemas.openxmlformats.org/officeDocument/2006/relationships/slideLayout" Target="../slideLayouts/slideLayout78.xml"/><Relationship Id="rId17" Type="http://schemas.openxmlformats.org/officeDocument/2006/relationships/slideLayout" Target="../slideLayouts/slideLayout83.xml"/><Relationship Id="rId2" Type="http://schemas.openxmlformats.org/officeDocument/2006/relationships/slideLayout" Target="../slideLayouts/slideLayout68.xml"/><Relationship Id="rId16" Type="http://schemas.openxmlformats.org/officeDocument/2006/relationships/slideLayout" Target="../slideLayouts/slideLayout82.xml"/><Relationship Id="rId20" Type="http://schemas.openxmlformats.org/officeDocument/2006/relationships/image" Target="../media/image15.png"/><Relationship Id="rId1" Type="http://schemas.openxmlformats.org/officeDocument/2006/relationships/slideLayout" Target="../slideLayouts/slideLayout67.xml"/><Relationship Id="rId6" Type="http://schemas.openxmlformats.org/officeDocument/2006/relationships/slideLayout" Target="../slideLayouts/slideLayout72.xml"/><Relationship Id="rId11" Type="http://schemas.openxmlformats.org/officeDocument/2006/relationships/slideLayout" Target="../slideLayouts/slideLayout77.xml"/><Relationship Id="rId5" Type="http://schemas.openxmlformats.org/officeDocument/2006/relationships/slideLayout" Target="../slideLayouts/slideLayout71.xml"/><Relationship Id="rId15" Type="http://schemas.openxmlformats.org/officeDocument/2006/relationships/slideLayout" Target="../slideLayouts/slideLayout81.xml"/><Relationship Id="rId10" Type="http://schemas.openxmlformats.org/officeDocument/2006/relationships/slideLayout" Target="../slideLayouts/slideLayout76.xml"/><Relationship Id="rId19" Type="http://schemas.openxmlformats.org/officeDocument/2006/relationships/image" Target="../media/image17.png"/><Relationship Id="rId4" Type="http://schemas.openxmlformats.org/officeDocument/2006/relationships/slideLayout" Target="../slideLayouts/slideLayout70.xml"/><Relationship Id="rId9" Type="http://schemas.openxmlformats.org/officeDocument/2006/relationships/slideLayout" Target="../slideLayouts/slideLayout75.xml"/><Relationship Id="rId14" Type="http://schemas.openxmlformats.org/officeDocument/2006/relationships/slideLayout" Target="../slideLayouts/slideLayout8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91.xml"/><Relationship Id="rId13" Type="http://schemas.openxmlformats.org/officeDocument/2006/relationships/slideLayout" Target="../slideLayouts/slideLayout96.xml"/><Relationship Id="rId18" Type="http://schemas.openxmlformats.org/officeDocument/2006/relationships/slideLayout" Target="../slideLayouts/slideLayout101.xml"/><Relationship Id="rId3" Type="http://schemas.openxmlformats.org/officeDocument/2006/relationships/slideLayout" Target="../slideLayouts/slideLayout86.xml"/><Relationship Id="rId21" Type="http://schemas.openxmlformats.org/officeDocument/2006/relationships/image" Target="../media/image15.png"/><Relationship Id="rId7" Type="http://schemas.openxmlformats.org/officeDocument/2006/relationships/slideLayout" Target="../slideLayouts/slideLayout90.xml"/><Relationship Id="rId12" Type="http://schemas.openxmlformats.org/officeDocument/2006/relationships/slideLayout" Target="../slideLayouts/slideLayout95.xml"/><Relationship Id="rId17" Type="http://schemas.openxmlformats.org/officeDocument/2006/relationships/slideLayout" Target="../slideLayouts/slideLayout100.xml"/><Relationship Id="rId2" Type="http://schemas.openxmlformats.org/officeDocument/2006/relationships/slideLayout" Target="../slideLayouts/slideLayout85.xml"/><Relationship Id="rId16" Type="http://schemas.openxmlformats.org/officeDocument/2006/relationships/slideLayout" Target="../slideLayouts/slideLayout99.xml"/><Relationship Id="rId20" Type="http://schemas.openxmlformats.org/officeDocument/2006/relationships/image" Target="../media/image17.png"/><Relationship Id="rId1" Type="http://schemas.openxmlformats.org/officeDocument/2006/relationships/slideLayout" Target="../slideLayouts/slideLayout84.xml"/><Relationship Id="rId6" Type="http://schemas.openxmlformats.org/officeDocument/2006/relationships/slideLayout" Target="../slideLayouts/slideLayout89.xml"/><Relationship Id="rId11" Type="http://schemas.openxmlformats.org/officeDocument/2006/relationships/slideLayout" Target="../slideLayouts/slideLayout94.xml"/><Relationship Id="rId5" Type="http://schemas.openxmlformats.org/officeDocument/2006/relationships/slideLayout" Target="../slideLayouts/slideLayout88.xml"/><Relationship Id="rId15" Type="http://schemas.openxmlformats.org/officeDocument/2006/relationships/slideLayout" Target="../slideLayouts/slideLayout98.xml"/><Relationship Id="rId10" Type="http://schemas.openxmlformats.org/officeDocument/2006/relationships/slideLayout" Target="../slideLayouts/slideLayout93.xml"/><Relationship Id="rId19" Type="http://schemas.openxmlformats.org/officeDocument/2006/relationships/theme" Target="../theme/theme3.xml"/><Relationship Id="rId4" Type="http://schemas.openxmlformats.org/officeDocument/2006/relationships/slideLayout" Target="../slideLayouts/slideLayout87.xml"/><Relationship Id="rId9" Type="http://schemas.openxmlformats.org/officeDocument/2006/relationships/slideLayout" Target="../slideLayouts/slideLayout92.xml"/><Relationship Id="rId14" Type="http://schemas.openxmlformats.org/officeDocument/2006/relationships/slideLayout" Target="../slideLayouts/slideLayout97.xml"/><Relationship Id="rId22" Type="http://schemas.openxmlformats.org/officeDocument/2006/relationships/image" Target="../media/image18.jp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92214" y="519113"/>
            <a:ext cx="14955837" cy="1885951"/>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1192214" y="2597151"/>
            <a:ext cx="14955837" cy="6188075"/>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8">
            <a:extLst>
              <a:ext uri="{28A0092B-C50C-407E-A947-70E740481C1C}">
                <a14:useLocalDpi xmlns:a14="http://schemas.microsoft.com/office/drawing/2010/main" val="0"/>
              </a:ext>
            </a:extLst>
          </a:blip>
          <a:stretch>
            <a:fillRect/>
          </a:stretch>
        </p:blipFill>
        <p:spPr>
          <a:xfrm>
            <a:off x="1" y="9505951"/>
            <a:ext cx="17340263" cy="247650"/>
          </a:xfrm>
          <a:prstGeom prst="rect">
            <a:avLst/>
          </a:prstGeom>
        </p:spPr>
      </p:pic>
      <p:pic>
        <p:nvPicPr>
          <p:cNvPr id="9" name="Picture 8"/>
          <p:cNvPicPr>
            <a:picLocks noChangeAspect="1"/>
          </p:cNvPicPr>
          <p:nvPr/>
        </p:nvPicPr>
        <p:blipFill>
          <a:blip r:embed="rId69" cstate="print">
            <a:extLst>
              <a:ext uri="{28A0092B-C50C-407E-A947-70E740481C1C}">
                <a14:useLocalDpi xmlns:a14="http://schemas.microsoft.com/office/drawing/2010/main" val="0"/>
              </a:ext>
            </a:extLst>
          </a:blip>
          <a:stretch>
            <a:fillRect/>
          </a:stretch>
        </p:blipFill>
        <p:spPr>
          <a:xfrm>
            <a:off x="7731922" y="8785225"/>
            <a:ext cx="1876414" cy="591266"/>
          </a:xfrm>
          <a:prstGeom prst="rect">
            <a:avLst/>
          </a:prstGeom>
        </p:spPr>
      </p:pic>
    </p:spTree>
    <p:extLst>
      <p:ext uri="{BB962C8B-B14F-4D97-AF65-F5344CB8AC3E}">
        <p14:creationId xmlns:p14="http://schemas.microsoft.com/office/powerpoint/2010/main" val="1601225489"/>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26" r:id="rId3"/>
    <p:sldLayoutId id="2147483764" r:id="rId4"/>
    <p:sldLayoutId id="2147483704" r:id="rId5"/>
    <p:sldLayoutId id="2147483727"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 id="2147483776" r:id="rId18"/>
    <p:sldLayoutId id="2147483777" r:id="rId19"/>
    <p:sldLayoutId id="2147483778" r:id="rId20"/>
    <p:sldLayoutId id="2147483779" r:id="rId21"/>
    <p:sldLayoutId id="2147483780" r:id="rId22"/>
    <p:sldLayoutId id="2147483781" r:id="rId23"/>
    <p:sldLayoutId id="2147483782" r:id="rId24"/>
    <p:sldLayoutId id="2147483783" r:id="rId25"/>
    <p:sldLayoutId id="2147483784" r:id="rId26"/>
    <p:sldLayoutId id="2147483763" r:id="rId27"/>
    <p:sldLayoutId id="2147483708" r:id="rId28"/>
    <p:sldLayoutId id="2147483729" r:id="rId29"/>
    <p:sldLayoutId id="2147483730" r:id="rId30"/>
    <p:sldLayoutId id="2147483785" r:id="rId31"/>
    <p:sldLayoutId id="2147483786" r:id="rId32"/>
    <p:sldLayoutId id="2147483787" r:id="rId33"/>
    <p:sldLayoutId id="2147483788" r:id="rId34"/>
    <p:sldLayoutId id="2147483789" r:id="rId35"/>
    <p:sldLayoutId id="2147483790" r:id="rId36"/>
    <p:sldLayoutId id="2147483791" r:id="rId37"/>
    <p:sldLayoutId id="2147483792" r:id="rId38"/>
    <p:sldLayoutId id="2147483793" r:id="rId39"/>
    <p:sldLayoutId id="2147483794" r:id="rId40"/>
    <p:sldLayoutId id="2147483795" r:id="rId41"/>
    <p:sldLayoutId id="2147483796" r:id="rId42"/>
    <p:sldLayoutId id="2147483797" r:id="rId43"/>
    <p:sldLayoutId id="2147483798" r:id="rId44"/>
    <p:sldLayoutId id="2147483799" r:id="rId45"/>
    <p:sldLayoutId id="2147483800" r:id="rId46"/>
    <p:sldLayoutId id="2147483713" r:id="rId47"/>
    <p:sldLayoutId id="2147483715" r:id="rId48"/>
    <p:sldLayoutId id="2147483728" r:id="rId49"/>
    <p:sldLayoutId id="2147483716" r:id="rId50"/>
    <p:sldLayoutId id="2147483717" r:id="rId51"/>
    <p:sldLayoutId id="2147483759" r:id="rId52"/>
    <p:sldLayoutId id="2147483760" r:id="rId53"/>
    <p:sldLayoutId id="2147483761" r:id="rId54"/>
    <p:sldLayoutId id="2147483758" r:id="rId55"/>
    <p:sldLayoutId id="2147483733" r:id="rId56"/>
    <p:sldLayoutId id="2147483762" r:id="rId57"/>
    <p:sldLayoutId id="2147483731" r:id="rId58"/>
    <p:sldLayoutId id="2147483718" r:id="rId59"/>
    <p:sldLayoutId id="2147483719" r:id="rId60"/>
    <p:sldLayoutId id="2147483887" r:id="rId61"/>
    <p:sldLayoutId id="2147483899" r:id="rId62"/>
    <p:sldLayoutId id="2147483900" r:id="rId63"/>
    <p:sldLayoutId id="2147483901" r:id="rId64"/>
    <p:sldLayoutId id="2147483939" r:id="rId65"/>
    <p:sldLayoutId id="2147483940" r:id="rId66"/>
  </p:sldLayoutIdLst>
  <p:txStyles>
    <p:titleStyle>
      <a:lvl1pPr algn="l" defTabSz="1218978" rtl="0" eaLnBrk="1" latinLnBrk="0" hangingPunct="1">
        <a:lnSpc>
          <a:spcPct val="90000"/>
        </a:lnSpc>
        <a:spcBef>
          <a:spcPct val="0"/>
        </a:spcBef>
        <a:buNone/>
        <a:defRPr sz="6000" b="1" kern="1200" cap="all" baseline="0">
          <a:solidFill>
            <a:schemeClr val="tx1"/>
          </a:solidFill>
          <a:latin typeface="Arial Narrow" panose="020B0606020202030204" pitchFamily="34" charset="0"/>
          <a:ea typeface="+mj-ea"/>
          <a:cs typeface="+mj-cs"/>
        </a:defRPr>
      </a:lvl1pPr>
    </p:titleStyle>
    <p:body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p:bodyStyle>
    <p:otherStyle>
      <a:defPPr>
        <a:defRPr lang="en-US"/>
      </a:defPPr>
      <a:lvl1pPr marL="0" algn="l" defTabSz="1218978" rtl="0" eaLnBrk="1" latinLnBrk="0" hangingPunct="1">
        <a:defRPr sz="2400" kern="1200">
          <a:solidFill>
            <a:schemeClr val="tx1"/>
          </a:solidFill>
          <a:latin typeface="+mn-lt"/>
          <a:ea typeface="+mn-ea"/>
          <a:cs typeface="+mn-cs"/>
        </a:defRPr>
      </a:lvl1pPr>
      <a:lvl2pPr marL="609490" algn="l" defTabSz="1218978" rtl="0" eaLnBrk="1" latinLnBrk="0" hangingPunct="1">
        <a:defRPr sz="2400" kern="1200">
          <a:solidFill>
            <a:schemeClr val="tx1"/>
          </a:solidFill>
          <a:latin typeface="+mn-lt"/>
          <a:ea typeface="+mn-ea"/>
          <a:cs typeface="+mn-cs"/>
        </a:defRPr>
      </a:lvl2pPr>
      <a:lvl3pPr marL="1218978" algn="l" defTabSz="1218978" rtl="0" eaLnBrk="1" latinLnBrk="0" hangingPunct="1">
        <a:defRPr sz="2400" kern="1200">
          <a:solidFill>
            <a:schemeClr val="tx1"/>
          </a:solidFill>
          <a:latin typeface="+mn-lt"/>
          <a:ea typeface="+mn-ea"/>
          <a:cs typeface="+mn-cs"/>
        </a:defRPr>
      </a:lvl3pPr>
      <a:lvl4pPr marL="1828467" algn="l" defTabSz="1218978" rtl="0" eaLnBrk="1" latinLnBrk="0" hangingPunct="1">
        <a:defRPr sz="2400" kern="1200">
          <a:solidFill>
            <a:schemeClr val="tx1"/>
          </a:solidFill>
          <a:latin typeface="+mn-lt"/>
          <a:ea typeface="+mn-ea"/>
          <a:cs typeface="+mn-cs"/>
        </a:defRPr>
      </a:lvl4pPr>
      <a:lvl5pPr marL="2437957" algn="l" defTabSz="1218978" rtl="0" eaLnBrk="1" latinLnBrk="0" hangingPunct="1">
        <a:defRPr sz="2400" kern="1200">
          <a:solidFill>
            <a:schemeClr val="tx1"/>
          </a:solidFill>
          <a:latin typeface="+mn-lt"/>
          <a:ea typeface="+mn-ea"/>
          <a:cs typeface="+mn-cs"/>
        </a:defRPr>
      </a:lvl5pPr>
      <a:lvl6pPr marL="3047445" algn="l" defTabSz="1218978" rtl="0" eaLnBrk="1" latinLnBrk="0" hangingPunct="1">
        <a:defRPr sz="2400" kern="1200">
          <a:solidFill>
            <a:schemeClr val="tx1"/>
          </a:solidFill>
          <a:latin typeface="+mn-lt"/>
          <a:ea typeface="+mn-ea"/>
          <a:cs typeface="+mn-cs"/>
        </a:defRPr>
      </a:lvl6pPr>
      <a:lvl7pPr marL="3656935" algn="l" defTabSz="1218978" rtl="0" eaLnBrk="1" latinLnBrk="0" hangingPunct="1">
        <a:defRPr sz="2400" kern="1200">
          <a:solidFill>
            <a:schemeClr val="tx1"/>
          </a:solidFill>
          <a:latin typeface="+mn-lt"/>
          <a:ea typeface="+mn-ea"/>
          <a:cs typeface="+mn-cs"/>
        </a:defRPr>
      </a:lvl7pPr>
      <a:lvl8pPr marL="4266423" algn="l" defTabSz="1218978" rtl="0" eaLnBrk="1" latinLnBrk="0" hangingPunct="1">
        <a:defRPr sz="2400" kern="1200">
          <a:solidFill>
            <a:schemeClr val="tx1"/>
          </a:solidFill>
          <a:latin typeface="+mn-lt"/>
          <a:ea typeface="+mn-ea"/>
          <a:cs typeface="+mn-cs"/>
        </a:defRPr>
      </a:lvl8pPr>
      <a:lvl9pPr marL="4875913" algn="l" defTabSz="1218978"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13653750" y="682666"/>
            <a:ext cx="2387176" cy="543312"/>
          </a:xfrm>
          <a:prstGeom prst="rect">
            <a:avLst/>
          </a:prstGeom>
        </p:spPr>
      </p:pic>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9418365"/>
            <a:ext cx="17340263" cy="335235"/>
          </a:xfrm>
          <a:prstGeom prst="rect">
            <a:avLst/>
          </a:prstGeom>
          <a:blipFill>
            <a:blip r:embed="rId21">
              <a:alphaModFix amt="45000"/>
            </a:blip>
            <a:stretch>
              <a:fillRect/>
            </a:stretch>
          </a:blipFill>
        </p:spPr>
      </p:pic>
      <p:sp>
        <p:nvSpPr>
          <p:cNvPr id="2" name="Title Placeholder 1"/>
          <p:cNvSpPr>
            <a:spLocks noGrp="1"/>
          </p:cNvSpPr>
          <p:nvPr>
            <p:ph type="title"/>
          </p:nvPr>
        </p:nvSpPr>
        <p:spPr>
          <a:xfrm>
            <a:off x="1365373" y="546134"/>
            <a:ext cx="12561450" cy="955733"/>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1365382" y="1774933"/>
            <a:ext cx="12561448" cy="7168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7099950" y="9489067"/>
            <a:ext cx="2321138" cy="204800"/>
          </a:xfrm>
          <a:prstGeom prst="rect">
            <a:avLst/>
          </a:prstGeom>
        </p:spPr>
        <p:txBody>
          <a:bodyPr vert="horz" lIns="0" tIns="0" rIns="0" bIns="0" rtlCol="0" anchor="t" anchorCtr="0">
            <a:noAutofit/>
          </a:bodyPr>
          <a:lstStyle>
            <a:lvl1pPr algn="l">
              <a:defRPr sz="1138">
                <a:solidFill>
                  <a:schemeClr val="bg1"/>
                </a:solidFill>
              </a:defRPr>
            </a:lvl1pPr>
          </a:lstStyle>
          <a:p>
            <a:fld id="{E300D605-E2BB-8B4E-A2F3-5A64231C34A6}" type="datetime1">
              <a:rPr lang="en-US" smtClean="0"/>
              <a:t>11/10/2018</a:t>
            </a:fld>
            <a:endParaRPr lang="nl-NL"/>
          </a:p>
        </p:txBody>
      </p:sp>
      <p:sp>
        <p:nvSpPr>
          <p:cNvPr id="5" name="Footer Placeholder 4"/>
          <p:cNvSpPr>
            <a:spLocks noGrp="1"/>
          </p:cNvSpPr>
          <p:nvPr>
            <p:ph type="ftr" sz="quarter" idx="3"/>
          </p:nvPr>
        </p:nvSpPr>
        <p:spPr>
          <a:xfrm>
            <a:off x="9421088" y="9489067"/>
            <a:ext cx="6144188" cy="204800"/>
          </a:xfrm>
          <a:prstGeom prst="rect">
            <a:avLst/>
          </a:prstGeom>
        </p:spPr>
        <p:txBody>
          <a:bodyPr vert="horz" lIns="0" tIns="0" rIns="0" bIns="0" rtlCol="0" anchor="t" anchorCtr="0">
            <a:noAutofit/>
          </a:bodyPr>
          <a:lstStyle>
            <a:lvl1pPr algn="r">
              <a:defRPr sz="1138">
                <a:solidFill>
                  <a:schemeClr val="bg1"/>
                </a:solidFill>
              </a:defRPr>
            </a:lvl1pPr>
          </a:lstStyle>
          <a:p>
            <a:r>
              <a:rPr lang="nl-NL" dirty="0"/>
              <a:t>50 </a:t>
            </a:r>
            <a:r>
              <a:rPr lang="nl-NL" dirty="0" err="1"/>
              <a:t>Shades</a:t>
            </a:r>
            <a:r>
              <a:rPr lang="nl-NL" dirty="0"/>
              <a:t> of Data</a:t>
            </a:r>
          </a:p>
        </p:txBody>
      </p:sp>
      <p:sp>
        <p:nvSpPr>
          <p:cNvPr id="6" name="Slide Number Placeholder 5"/>
          <p:cNvSpPr>
            <a:spLocks noGrp="1"/>
          </p:cNvSpPr>
          <p:nvPr>
            <p:ph type="sldNum" sz="quarter" idx="4"/>
          </p:nvPr>
        </p:nvSpPr>
        <p:spPr>
          <a:xfrm>
            <a:off x="15701813" y="9489067"/>
            <a:ext cx="273075" cy="204800"/>
          </a:xfrm>
          <a:prstGeom prst="rect">
            <a:avLst/>
          </a:prstGeom>
        </p:spPr>
        <p:txBody>
          <a:bodyPr vert="horz" lIns="0" tIns="0" rIns="0" bIns="0" rtlCol="0" anchor="t" anchorCtr="0">
            <a:noAutofit/>
          </a:bodyPr>
          <a:lstStyle>
            <a:lvl1pPr algn="r">
              <a:defRPr sz="1138">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15633544" y="9489067"/>
            <a:ext cx="0" cy="17066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3064351"/>
      </p:ext>
    </p:extLst>
  </p:cSld>
  <p:clrMap bg1="lt1" tx1="dk1" bg2="lt2" tx2="dk2" accent1="accent1" accent2="accent2" accent3="accent3" accent4="accent4" accent5="accent5" accent6="accent6" hlink="hlink" folHlink="folHlink"/>
  <p:sldLayoutIdLst>
    <p:sldLayoutId id="2147483903" r:id="rId1"/>
    <p:sldLayoutId id="2147483904" r:id="rId2"/>
    <p:sldLayoutId id="2147483905" r:id="rId3"/>
    <p:sldLayoutId id="2147483906" r:id="rId4"/>
    <p:sldLayoutId id="2147483907" r:id="rId5"/>
    <p:sldLayoutId id="2147483908" r:id="rId6"/>
    <p:sldLayoutId id="2147483909" r:id="rId7"/>
    <p:sldLayoutId id="2147483910" r:id="rId8"/>
    <p:sldLayoutId id="2147483911" r:id="rId9"/>
    <p:sldLayoutId id="2147483912" r:id="rId10"/>
    <p:sldLayoutId id="2147483913" r:id="rId11"/>
    <p:sldLayoutId id="2147483914" r:id="rId12"/>
    <p:sldLayoutId id="2147483915" r:id="rId13"/>
    <p:sldLayoutId id="2147483916" r:id="rId14"/>
    <p:sldLayoutId id="2147483917" r:id="rId15"/>
    <p:sldLayoutId id="2147483918" r:id="rId16"/>
    <p:sldLayoutId id="2147483919" r:id="rId17"/>
  </p:sldLayoutIdLst>
  <p:hf hdr="0" dt="0"/>
  <p:txStyles>
    <p:titleStyle>
      <a:lvl1pPr algn="l" defTabSz="1300483" rtl="0" eaLnBrk="1" latinLnBrk="0" hangingPunct="1">
        <a:lnSpc>
          <a:spcPct val="85000"/>
        </a:lnSpc>
        <a:spcBef>
          <a:spcPct val="0"/>
        </a:spcBef>
        <a:buNone/>
        <a:defRPr sz="3413" b="1" kern="1200">
          <a:solidFill>
            <a:schemeClr val="tx2"/>
          </a:solidFill>
          <a:latin typeface="+mj-lt"/>
          <a:ea typeface="+mj-ea"/>
          <a:cs typeface="+mj-cs"/>
        </a:defRPr>
      </a:lvl1pPr>
    </p:titleStyle>
    <p:bodyStyle>
      <a:lvl1pPr marL="341334" indent="-341334" algn="l" defTabSz="1300483" rtl="0" eaLnBrk="1" latinLnBrk="0" hangingPunct="1">
        <a:lnSpc>
          <a:spcPct val="120000"/>
        </a:lnSpc>
        <a:spcBef>
          <a:spcPts val="0"/>
        </a:spcBef>
        <a:buFont typeface="Arial" panose="020B0604020202020204" pitchFamily="34" charset="0"/>
        <a:buChar char="•"/>
        <a:defRPr sz="2844" kern="1200">
          <a:solidFill>
            <a:schemeClr val="tx1"/>
          </a:solidFill>
          <a:latin typeface="+mn-lt"/>
          <a:ea typeface="+mn-ea"/>
          <a:cs typeface="+mn-cs"/>
        </a:defRPr>
      </a:lvl1pPr>
      <a:lvl2pPr marL="682668" indent="-341334" algn="l" defTabSz="1300483" rtl="0" eaLnBrk="1" latinLnBrk="0" hangingPunct="1">
        <a:lnSpc>
          <a:spcPct val="120000"/>
        </a:lnSpc>
        <a:spcBef>
          <a:spcPts val="0"/>
        </a:spcBef>
        <a:buFont typeface="Arial" panose="020B0604020202020204" pitchFamily="34" charset="0"/>
        <a:buChar char="•"/>
        <a:defRPr sz="2844" kern="1200">
          <a:solidFill>
            <a:schemeClr val="tx1"/>
          </a:solidFill>
          <a:latin typeface="+mn-lt"/>
          <a:ea typeface="+mn-ea"/>
          <a:cs typeface="+mn-cs"/>
        </a:defRPr>
      </a:lvl2pPr>
      <a:lvl3pPr marL="1024002" indent="-341334" algn="l" defTabSz="1300483" rtl="0" eaLnBrk="1" latinLnBrk="0" hangingPunct="1">
        <a:lnSpc>
          <a:spcPct val="120000"/>
        </a:lnSpc>
        <a:spcBef>
          <a:spcPts val="0"/>
        </a:spcBef>
        <a:buFont typeface="Arial" panose="020B0604020202020204" pitchFamily="34" charset="0"/>
        <a:buChar char="•"/>
        <a:defRPr sz="2844" kern="1200">
          <a:solidFill>
            <a:schemeClr val="tx1"/>
          </a:solidFill>
          <a:latin typeface="+mn-lt"/>
          <a:ea typeface="+mn-ea"/>
          <a:cs typeface="+mn-cs"/>
        </a:defRPr>
      </a:lvl3pPr>
      <a:lvl4pPr marL="1365336" indent="-341334" algn="l" defTabSz="1300483" rtl="0" eaLnBrk="1" latinLnBrk="0" hangingPunct="1">
        <a:lnSpc>
          <a:spcPct val="120000"/>
        </a:lnSpc>
        <a:spcBef>
          <a:spcPts val="0"/>
        </a:spcBef>
        <a:buFont typeface="Arial" panose="020B0604020202020204" pitchFamily="34" charset="0"/>
        <a:buChar char="•"/>
        <a:defRPr sz="2844" kern="1200">
          <a:solidFill>
            <a:schemeClr val="tx1"/>
          </a:solidFill>
          <a:latin typeface="+mn-lt"/>
          <a:ea typeface="+mn-ea"/>
          <a:cs typeface="+mn-cs"/>
        </a:defRPr>
      </a:lvl4pPr>
      <a:lvl5pPr marL="1706670" indent="-341334" algn="l" defTabSz="1300483" rtl="0" eaLnBrk="1" latinLnBrk="0" hangingPunct="1">
        <a:lnSpc>
          <a:spcPct val="120000"/>
        </a:lnSpc>
        <a:spcBef>
          <a:spcPts val="0"/>
        </a:spcBef>
        <a:buFont typeface="Arial" panose="020B0604020202020204" pitchFamily="34" charset="0"/>
        <a:buChar char="•"/>
        <a:defRPr sz="2844" kern="1200">
          <a:solidFill>
            <a:schemeClr val="tx1"/>
          </a:solidFill>
          <a:latin typeface="+mn-lt"/>
          <a:ea typeface="+mn-ea"/>
          <a:cs typeface="+mn-cs"/>
        </a:defRPr>
      </a:lvl5pPr>
      <a:lvl6pPr marL="3576327" indent="-325121" algn="l" defTabSz="130048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568" indent="-325121" algn="l" defTabSz="130048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810" indent="-325121" algn="l" defTabSz="130048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7051" indent="-325121" algn="l" defTabSz="130048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83" rtl="0" eaLnBrk="1" latinLnBrk="0" hangingPunct="1">
        <a:defRPr sz="2560" kern="1200">
          <a:solidFill>
            <a:schemeClr val="tx1"/>
          </a:solidFill>
          <a:latin typeface="+mn-lt"/>
          <a:ea typeface="+mn-ea"/>
          <a:cs typeface="+mn-cs"/>
        </a:defRPr>
      </a:lvl1pPr>
      <a:lvl2pPr marL="650241" algn="l" defTabSz="1300483" rtl="0" eaLnBrk="1" latinLnBrk="0" hangingPunct="1">
        <a:defRPr sz="2560" kern="1200">
          <a:solidFill>
            <a:schemeClr val="tx1"/>
          </a:solidFill>
          <a:latin typeface="+mn-lt"/>
          <a:ea typeface="+mn-ea"/>
          <a:cs typeface="+mn-cs"/>
        </a:defRPr>
      </a:lvl2pPr>
      <a:lvl3pPr marL="1300483" algn="l" defTabSz="1300483" rtl="0" eaLnBrk="1" latinLnBrk="0" hangingPunct="1">
        <a:defRPr sz="2560" kern="1200">
          <a:solidFill>
            <a:schemeClr val="tx1"/>
          </a:solidFill>
          <a:latin typeface="+mn-lt"/>
          <a:ea typeface="+mn-ea"/>
          <a:cs typeface="+mn-cs"/>
        </a:defRPr>
      </a:lvl3pPr>
      <a:lvl4pPr marL="1950724" algn="l" defTabSz="1300483" rtl="0" eaLnBrk="1" latinLnBrk="0" hangingPunct="1">
        <a:defRPr sz="2560" kern="1200">
          <a:solidFill>
            <a:schemeClr val="tx1"/>
          </a:solidFill>
          <a:latin typeface="+mn-lt"/>
          <a:ea typeface="+mn-ea"/>
          <a:cs typeface="+mn-cs"/>
        </a:defRPr>
      </a:lvl4pPr>
      <a:lvl5pPr marL="2600965" algn="l" defTabSz="1300483" rtl="0" eaLnBrk="1" latinLnBrk="0" hangingPunct="1">
        <a:defRPr sz="2560" kern="1200">
          <a:solidFill>
            <a:schemeClr val="tx1"/>
          </a:solidFill>
          <a:latin typeface="+mn-lt"/>
          <a:ea typeface="+mn-ea"/>
          <a:cs typeface="+mn-cs"/>
        </a:defRPr>
      </a:lvl5pPr>
      <a:lvl6pPr marL="3251206" algn="l" defTabSz="1300483" rtl="0" eaLnBrk="1" latinLnBrk="0" hangingPunct="1">
        <a:defRPr sz="2560" kern="1200">
          <a:solidFill>
            <a:schemeClr val="tx1"/>
          </a:solidFill>
          <a:latin typeface="+mn-lt"/>
          <a:ea typeface="+mn-ea"/>
          <a:cs typeface="+mn-cs"/>
        </a:defRPr>
      </a:lvl6pPr>
      <a:lvl7pPr marL="3901448" algn="l" defTabSz="1300483" rtl="0" eaLnBrk="1" latinLnBrk="0" hangingPunct="1">
        <a:defRPr sz="2560" kern="1200">
          <a:solidFill>
            <a:schemeClr val="tx1"/>
          </a:solidFill>
          <a:latin typeface="+mn-lt"/>
          <a:ea typeface="+mn-ea"/>
          <a:cs typeface="+mn-cs"/>
        </a:defRPr>
      </a:lvl7pPr>
      <a:lvl8pPr marL="4551689" algn="l" defTabSz="1300483" rtl="0" eaLnBrk="1" latinLnBrk="0" hangingPunct="1">
        <a:defRPr sz="2560" kern="1200">
          <a:solidFill>
            <a:schemeClr val="tx1"/>
          </a:solidFill>
          <a:latin typeface="+mn-lt"/>
          <a:ea typeface="+mn-ea"/>
          <a:cs typeface="+mn-cs"/>
        </a:defRPr>
      </a:lvl8pPr>
      <a:lvl9pPr marL="5201930" algn="l" defTabSz="1300483" rtl="0" eaLnBrk="1" latinLnBrk="0" hangingPunct="1">
        <a:defRPr sz="256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13653750" y="682666"/>
            <a:ext cx="2387176" cy="5433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9418365"/>
            <a:ext cx="17340263" cy="335235"/>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1365373" y="546134"/>
            <a:ext cx="12561450" cy="955733"/>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1365382" y="1774933"/>
            <a:ext cx="12561448" cy="7168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7099950" y="9489067"/>
            <a:ext cx="2321138" cy="204800"/>
          </a:xfrm>
          <a:prstGeom prst="rect">
            <a:avLst/>
          </a:prstGeom>
        </p:spPr>
        <p:txBody>
          <a:bodyPr vert="horz" lIns="0" tIns="0" rIns="0" bIns="0" rtlCol="0" anchor="t" anchorCtr="0">
            <a:noAutofit/>
          </a:bodyPr>
          <a:lstStyle>
            <a:lvl1pPr algn="l">
              <a:defRPr sz="1138">
                <a:solidFill>
                  <a:schemeClr val="bg1"/>
                </a:solidFill>
              </a:defRPr>
            </a:lvl1pPr>
          </a:lstStyle>
          <a:p>
            <a:endParaRPr lang="nl-NL"/>
          </a:p>
        </p:txBody>
      </p:sp>
      <p:sp>
        <p:nvSpPr>
          <p:cNvPr id="5" name="Footer Placeholder 4"/>
          <p:cNvSpPr>
            <a:spLocks noGrp="1"/>
          </p:cNvSpPr>
          <p:nvPr>
            <p:ph type="ftr" sz="quarter" idx="3"/>
          </p:nvPr>
        </p:nvSpPr>
        <p:spPr>
          <a:xfrm>
            <a:off x="9421088" y="9489067"/>
            <a:ext cx="6144188" cy="204800"/>
          </a:xfrm>
          <a:prstGeom prst="rect">
            <a:avLst/>
          </a:prstGeom>
        </p:spPr>
        <p:txBody>
          <a:bodyPr vert="horz" lIns="0" tIns="0" rIns="0" bIns="0" rtlCol="0" anchor="t" anchorCtr="0">
            <a:noAutofit/>
          </a:bodyPr>
          <a:lstStyle>
            <a:lvl1pPr algn="r">
              <a:defRPr sz="1138">
                <a:solidFill>
                  <a:schemeClr val="bg1"/>
                </a:solidFill>
              </a:defRPr>
            </a:lvl1pPr>
          </a:lstStyle>
          <a:p>
            <a:r>
              <a:rPr lang="en-US"/>
              <a:t>Intro to Docker Containers for Oracle professionals</a:t>
            </a:r>
            <a:endParaRPr lang="nl-NL" dirty="0"/>
          </a:p>
        </p:txBody>
      </p:sp>
      <p:sp>
        <p:nvSpPr>
          <p:cNvPr id="6" name="Slide Number Placeholder 5"/>
          <p:cNvSpPr>
            <a:spLocks noGrp="1"/>
          </p:cNvSpPr>
          <p:nvPr>
            <p:ph type="sldNum" sz="quarter" idx="4"/>
          </p:nvPr>
        </p:nvSpPr>
        <p:spPr>
          <a:xfrm>
            <a:off x="15701813" y="9489067"/>
            <a:ext cx="273075" cy="204800"/>
          </a:xfrm>
          <a:prstGeom prst="rect">
            <a:avLst/>
          </a:prstGeom>
        </p:spPr>
        <p:txBody>
          <a:bodyPr vert="horz" lIns="0" tIns="0" rIns="0" bIns="0" rtlCol="0" anchor="t" anchorCtr="0">
            <a:noAutofit/>
          </a:bodyPr>
          <a:lstStyle>
            <a:lvl1pPr algn="r">
              <a:defRPr sz="1138">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15633544" y="9489067"/>
            <a:ext cx="0" cy="170667"/>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673926"/>
      </p:ext>
    </p:extLst>
  </p:cSld>
  <p:clrMap bg1="lt1" tx1="dk1" bg2="lt2" tx2="dk2" accent1="accent1" accent2="accent2" accent3="accent3" accent4="accent4" accent5="accent5" accent6="accent6" hlink="hlink" folHlink="folHlink"/>
  <p:sldLayoutIdLst>
    <p:sldLayoutId id="2147483921" r:id="rId1"/>
    <p:sldLayoutId id="2147483922" r:id="rId2"/>
    <p:sldLayoutId id="2147483923" r:id="rId3"/>
    <p:sldLayoutId id="2147483924" r:id="rId4"/>
    <p:sldLayoutId id="2147483925" r:id="rId5"/>
    <p:sldLayoutId id="2147483926" r:id="rId6"/>
    <p:sldLayoutId id="2147483927" r:id="rId7"/>
    <p:sldLayoutId id="2147483928" r:id="rId8"/>
    <p:sldLayoutId id="2147483929" r:id="rId9"/>
    <p:sldLayoutId id="2147483930" r:id="rId10"/>
    <p:sldLayoutId id="2147483931" r:id="rId11"/>
    <p:sldLayoutId id="2147483932" r:id="rId12"/>
    <p:sldLayoutId id="2147483933" r:id="rId13"/>
    <p:sldLayoutId id="2147483934" r:id="rId14"/>
    <p:sldLayoutId id="2147483935" r:id="rId15"/>
    <p:sldLayoutId id="2147483936" r:id="rId16"/>
    <p:sldLayoutId id="2147483937" r:id="rId17"/>
    <p:sldLayoutId id="2147483938" r:id="rId18"/>
  </p:sldLayoutIdLst>
  <p:hf hdr="0" dt="0"/>
  <p:txStyles>
    <p:titleStyle>
      <a:lvl1pPr algn="l" defTabSz="1300483" rtl="0" eaLnBrk="1" latinLnBrk="0" hangingPunct="1">
        <a:lnSpc>
          <a:spcPct val="85000"/>
        </a:lnSpc>
        <a:spcBef>
          <a:spcPct val="0"/>
        </a:spcBef>
        <a:buNone/>
        <a:defRPr sz="3413" b="1" kern="1200">
          <a:solidFill>
            <a:schemeClr val="tx2"/>
          </a:solidFill>
          <a:latin typeface="+mj-lt"/>
          <a:ea typeface="+mj-ea"/>
          <a:cs typeface="+mj-cs"/>
        </a:defRPr>
      </a:lvl1pPr>
    </p:titleStyle>
    <p:bodyStyle>
      <a:lvl1pPr marL="341334" indent="-341334" algn="l" defTabSz="1300483" rtl="0" eaLnBrk="1" latinLnBrk="0" hangingPunct="1">
        <a:lnSpc>
          <a:spcPct val="120000"/>
        </a:lnSpc>
        <a:spcBef>
          <a:spcPts val="0"/>
        </a:spcBef>
        <a:buFont typeface="Arial" panose="020B0604020202020204" pitchFamily="34" charset="0"/>
        <a:buChar char="•"/>
        <a:defRPr sz="2844" kern="1200">
          <a:solidFill>
            <a:schemeClr val="tx1"/>
          </a:solidFill>
          <a:latin typeface="+mn-lt"/>
          <a:ea typeface="+mn-ea"/>
          <a:cs typeface="+mn-cs"/>
        </a:defRPr>
      </a:lvl1pPr>
      <a:lvl2pPr marL="682668" indent="-341334" algn="l" defTabSz="1300483" rtl="0" eaLnBrk="1" latinLnBrk="0" hangingPunct="1">
        <a:lnSpc>
          <a:spcPct val="120000"/>
        </a:lnSpc>
        <a:spcBef>
          <a:spcPts val="0"/>
        </a:spcBef>
        <a:buFont typeface="Arial" panose="020B0604020202020204" pitchFamily="34" charset="0"/>
        <a:buChar char="•"/>
        <a:defRPr sz="2844" kern="1200">
          <a:solidFill>
            <a:schemeClr val="tx1"/>
          </a:solidFill>
          <a:latin typeface="+mn-lt"/>
          <a:ea typeface="+mn-ea"/>
          <a:cs typeface="+mn-cs"/>
        </a:defRPr>
      </a:lvl2pPr>
      <a:lvl3pPr marL="1024002" indent="-341334" algn="l" defTabSz="1300483" rtl="0" eaLnBrk="1" latinLnBrk="0" hangingPunct="1">
        <a:lnSpc>
          <a:spcPct val="120000"/>
        </a:lnSpc>
        <a:spcBef>
          <a:spcPts val="0"/>
        </a:spcBef>
        <a:buFont typeface="Arial" panose="020B0604020202020204" pitchFamily="34" charset="0"/>
        <a:buChar char="•"/>
        <a:defRPr sz="2844" kern="1200">
          <a:solidFill>
            <a:schemeClr val="tx1"/>
          </a:solidFill>
          <a:latin typeface="+mn-lt"/>
          <a:ea typeface="+mn-ea"/>
          <a:cs typeface="+mn-cs"/>
        </a:defRPr>
      </a:lvl3pPr>
      <a:lvl4pPr marL="1365336" indent="-341334" algn="l" defTabSz="1300483" rtl="0" eaLnBrk="1" latinLnBrk="0" hangingPunct="1">
        <a:lnSpc>
          <a:spcPct val="120000"/>
        </a:lnSpc>
        <a:spcBef>
          <a:spcPts val="0"/>
        </a:spcBef>
        <a:buFont typeface="Arial" panose="020B0604020202020204" pitchFamily="34" charset="0"/>
        <a:buChar char="•"/>
        <a:defRPr sz="2844" kern="1200">
          <a:solidFill>
            <a:schemeClr val="tx1"/>
          </a:solidFill>
          <a:latin typeface="+mn-lt"/>
          <a:ea typeface="+mn-ea"/>
          <a:cs typeface="+mn-cs"/>
        </a:defRPr>
      </a:lvl4pPr>
      <a:lvl5pPr marL="1706670" indent="-341334" algn="l" defTabSz="1300483" rtl="0" eaLnBrk="1" latinLnBrk="0" hangingPunct="1">
        <a:lnSpc>
          <a:spcPct val="120000"/>
        </a:lnSpc>
        <a:spcBef>
          <a:spcPts val="0"/>
        </a:spcBef>
        <a:buFont typeface="Arial" panose="020B0604020202020204" pitchFamily="34" charset="0"/>
        <a:buChar char="•"/>
        <a:defRPr sz="2844" kern="1200">
          <a:solidFill>
            <a:schemeClr val="tx1"/>
          </a:solidFill>
          <a:latin typeface="+mn-lt"/>
          <a:ea typeface="+mn-ea"/>
          <a:cs typeface="+mn-cs"/>
        </a:defRPr>
      </a:lvl5pPr>
      <a:lvl6pPr marL="3576327" indent="-325121" algn="l" defTabSz="130048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6pPr>
      <a:lvl7pPr marL="4226568" indent="-325121" algn="l" defTabSz="130048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7pPr>
      <a:lvl8pPr marL="4876810" indent="-325121" algn="l" defTabSz="130048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8pPr>
      <a:lvl9pPr marL="5527051" indent="-325121" algn="l" defTabSz="1300483" rtl="0" eaLnBrk="1" latinLnBrk="0" hangingPunct="1">
        <a:lnSpc>
          <a:spcPct val="90000"/>
        </a:lnSpc>
        <a:spcBef>
          <a:spcPts val="711"/>
        </a:spcBef>
        <a:buFont typeface="Arial" panose="020B0604020202020204" pitchFamily="34" charset="0"/>
        <a:buChar char="•"/>
        <a:defRPr sz="2560" kern="1200">
          <a:solidFill>
            <a:schemeClr val="tx1"/>
          </a:solidFill>
          <a:latin typeface="+mn-lt"/>
          <a:ea typeface="+mn-ea"/>
          <a:cs typeface="+mn-cs"/>
        </a:defRPr>
      </a:lvl9pPr>
    </p:bodyStyle>
    <p:otherStyle>
      <a:defPPr>
        <a:defRPr lang="en-US"/>
      </a:defPPr>
      <a:lvl1pPr marL="0" algn="l" defTabSz="1300483" rtl="0" eaLnBrk="1" latinLnBrk="0" hangingPunct="1">
        <a:defRPr sz="2560" kern="1200">
          <a:solidFill>
            <a:schemeClr val="tx1"/>
          </a:solidFill>
          <a:latin typeface="+mn-lt"/>
          <a:ea typeface="+mn-ea"/>
          <a:cs typeface="+mn-cs"/>
        </a:defRPr>
      </a:lvl1pPr>
      <a:lvl2pPr marL="650241" algn="l" defTabSz="1300483" rtl="0" eaLnBrk="1" latinLnBrk="0" hangingPunct="1">
        <a:defRPr sz="2560" kern="1200">
          <a:solidFill>
            <a:schemeClr val="tx1"/>
          </a:solidFill>
          <a:latin typeface="+mn-lt"/>
          <a:ea typeface="+mn-ea"/>
          <a:cs typeface="+mn-cs"/>
        </a:defRPr>
      </a:lvl2pPr>
      <a:lvl3pPr marL="1300483" algn="l" defTabSz="1300483" rtl="0" eaLnBrk="1" latinLnBrk="0" hangingPunct="1">
        <a:defRPr sz="2560" kern="1200">
          <a:solidFill>
            <a:schemeClr val="tx1"/>
          </a:solidFill>
          <a:latin typeface="+mn-lt"/>
          <a:ea typeface="+mn-ea"/>
          <a:cs typeface="+mn-cs"/>
        </a:defRPr>
      </a:lvl3pPr>
      <a:lvl4pPr marL="1950724" algn="l" defTabSz="1300483" rtl="0" eaLnBrk="1" latinLnBrk="0" hangingPunct="1">
        <a:defRPr sz="2560" kern="1200">
          <a:solidFill>
            <a:schemeClr val="tx1"/>
          </a:solidFill>
          <a:latin typeface="+mn-lt"/>
          <a:ea typeface="+mn-ea"/>
          <a:cs typeface="+mn-cs"/>
        </a:defRPr>
      </a:lvl4pPr>
      <a:lvl5pPr marL="2600965" algn="l" defTabSz="1300483" rtl="0" eaLnBrk="1" latinLnBrk="0" hangingPunct="1">
        <a:defRPr sz="2560" kern="1200">
          <a:solidFill>
            <a:schemeClr val="tx1"/>
          </a:solidFill>
          <a:latin typeface="+mn-lt"/>
          <a:ea typeface="+mn-ea"/>
          <a:cs typeface="+mn-cs"/>
        </a:defRPr>
      </a:lvl5pPr>
      <a:lvl6pPr marL="3251206" algn="l" defTabSz="1300483" rtl="0" eaLnBrk="1" latinLnBrk="0" hangingPunct="1">
        <a:defRPr sz="2560" kern="1200">
          <a:solidFill>
            <a:schemeClr val="tx1"/>
          </a:solidFill>
          <a:latin typeface="+mn-lt"/>
          <a:ea typeface="+mn-ea"/>
          <a:cs typeface="+mn-cs"/>
        </a:defRPr>
      </a:lvl6pPr>
      <a:lvl7pPr marL="3901448" algn="l" defTabSz="1300483" rtl="0" eaLnBrk="1" latinLnBrk="0" hangingPunct="1">
        <a:defRPr sz="2560" kern="1200">
          <a:solidFill>
            <a:schemeClr val="tx1"/>
          </a:solidFill>
          <a:latin typeface="+mn-lt"/>
          <a:ea typeface="+mn-ea"/>
          <a:cs typeface="+mn-cs"/>
        </a:defRPr>
      </a:lvl7pPr>
      <a:lvl8pPr marL="4551689" algn="l" defTabSz="1300483" rtl="0" eaLnBrk="1" latinLnBrk="0" hangingPunct="1">
        <a:defRPr sz="2560" kern="1200">
          <a:solidFill>
            <a:schemeClr val="tx1"/>
          </a:solidFill>
          <a:latin typeface="+mn-lt"/>
          <a:ea typeface="+mn-ea"/>
          <a:cs typeface="+mn-cs"/>
        </a:defRPr>
      </a:lvl8pPr>
      <a:lvl9pPr marL="5201930" algn="l" defTabSz="1300483" rtl="0" eaLnBrk="1" latinLnBrk="0" hangingPunct="1">
        <a:defRPr sz="25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8.xml"/><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8.xml"/><Relationship Id="rId5" Type="http://schemas.openxmlformats.org/officeDocument/2006/relationships/image" Target="../media/image47.jpeg"/><Relationship Id="rId4" Type="http://schemas.openxmlformats.org/officeDocument/2006/relationships/image" Target="../media/image46.jpeg"/></Relationships>
</file>

<file path=ppt/slides/_rels/slide1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8.xml"/></Relationships>
</file>

<file path=ppt/slides/_rels/slide12.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8.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0.png"/><Relationship Id="rId1" Type="http://schemas.openxmlformats.org/officeDocument/2006/relationships/slideLayout" Target="../slideLayouts/slideLayout28.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xml"/><Relationship Id="rId1" Type="http://schemas.openxmlformats.org/officeDocument/2006/relationships/slideLayout" Target="../slideLayouts/slideLayout28.xml"/></Relationships>
</file>

<file path=ppt/slides/_rels/slide1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xml"/><Relationship Id="rId1" Type="http://schemas.openxmlformats.org/officeDocument/2006/relationships/slideLayout" Target="../slideLayouts/slideLayout28.xml"/><Relationship Id="rId4" Type="http://schemas.openxmlformats.org/officeDocument/2006/relationships/image" Target="../media/image53.png"/></Relationships>
</file>

<file path=ppt/slides/_rels/slide1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9.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9.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hyperlink" Target="https://www.google.com/intl/en/chrome/demos"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6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g"/><Relationship Id="rId1" Type="http://schemas.openxmlformats.org/officeDocument/2006/relationships/slideLayout" Target="../slideLayouts/slideLayout75.xml"/><Relationship Id="rId5" Type="http://schemas.openxmlformats.org/officeDocument/2006/relationships/image" Target="../media/image24.png"/><Relationship Id="rId4" Type="http://schemas.openxmlformats.org/officeDocument/2006/relationships/image" Target="../media/image23.png"/></Relationships>
</file>

<file path=ppt/slides/_rels/slide20.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0.png"/><Relationship Id="rId7" Type="http://schemas.openxmlformats.org/officeDocument/2006/relationships/image" Target="../media/image64.png"/><Relationship Id="rId2" Type="http://schemas.openxmlformats.org/officeDocument/2006/relationships/image" Target="../media/image59.png"/><Relationship Id="rId1" Type="http://schemas.openxmlformats.org/officeDocument/2006/relationships/slideLayout" Target="../slideLayouts/slideLayout64.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9" Type="http://schemas.openxmlformats.org/officeDocument/2006/relationships/image" Target="../media/image66.png"/></Relationships>
</file>

<file path=ppt/slides/_rels/slide2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64.xml"/><Relationship Id="rId6" Type="http://schemas.openxmlformats.org/officeDocument/2006/relationships/image" Target="../media/image45.png"/><Relationship Id="rId5" Type="http://schemas.openxmlformats.org/officeDocument/2006/relationships/image" Target="../media/image70.jpeg"/><Relationship Id="rId4" Type="http://schemas.openxmlformats.org/officeDocument/2006/relationships/image" Target="../media/image69.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2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5.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9.xml"/></Relationships>
</file>

<file path=ppt/slides/_rels/slide26.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xml"/><Relationship Id="rId1" Type="http://schemas.openxmlformats.org/officeDocument/2006/relationships/slideLayout" Target="../slideLayouts/slideLayout28.xml"/></Relationships>
</file>

<file path=ppt/slides/_rels/slide3.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image" Target="../media/image25.jpeg"/><Relationship Id="rId1" Type="http://schemas.openxmlformats.org/officeDocument/2006/relationships/slideLayout" Target="../slideLayouts/slideLayout62.xml"/><Relationship Id="rId6" Type="http://schemas.openxmlformats.org/officeDocument/2006/relationships/image" Target="../media/image29.jpeg"/><Relationship Id="rId5" Type="http://schemas.openxmlformats.org/officeDocument/2006/relationships/image" Target="../media/image28.jpeg"/><Relationship Id="rId10" Type="http://schemas.openxmlformats.org/officeDocument/2006/relationships/image" Target="../media/image33.jpeg"/><Relationship Id="rId4" Type="http://schemas.openxmlformats.org/officeDocument/2006/relationships/image" Target="../media/image27.jpeg"/><Relationship Id="rId9" Type="http://schemas.openxmlformats.org/officeDocument/2006/relationships/image" Target="../media/image32.jpeg"/></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1.png"/><Relationship Id="rId1" Type="http://schemas.openxmlformats.org/officeDocument/2006/relationships/slideLayout" Target="../slideLayouts/slideLayout28.xml"/></Relationships>
</file>

<file path=ppt/slides/_rels/slide31.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7.xml"/><Relationship Id="rId1" Type="http://schemas.openxmlformats.org/officeDocument/2006/relationships/slideLayout" Target="../slideLayouts/slideLayout29.xml"/><Relationship Id="rId6" Type="http://schemas.openxmlformats.org/officeDocument/2006/relationships/image" Target="../media/image78.png"/><Relationship Id="rId11" Type="http://schemas.openxmlformats.org/officeDocument/2006/relationships/hyperlink" Target="http://scs.ryerson.ca/~aharley/vis/conv/" TargetMode="External"/><Relationship Id="rId5" Type="http://schemas.openxmlformats.org/officeDocument/2006/relationships/image" Target="../media/image77.png"/><Relationship Id="rId10" Type="http://schemas.openxmlformats.org/officeDocument/2006/relationships/image" Target="../media/image81.png"/><Relationship Id="rId4" Type="http://schemas.openxmlformats.org/officeDocument/2006/relationships/image" Target="../media/image76.png"/><Relationship Id="rId9" Type="http://schemas.openxmlformats.org/officeDocument/2006/relationships/hyperlink" Target="https://www.cybercontrols.org/"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aiexperiments.withgoogle.com/quick-draw" TargetMode="External"/><Relationship Id="rId2" Type="http://schemas.openxmlformats.org/officeDocument/2006/relationships/notesSlide" Target="../notesSlides/notesSlide8.xml"/><Relationship Id="rId1" Type="http://schemas.openxmlformats.org/officeDocument/2006/relationships/slideLayout" Target="../slideLayouts/slideLayout28.xml"/><Relationship Id="rId4" Type="http://schemas.openxmlformats.org/officeDocument/2006/relationships/image" Target="../media/image82.jpeg"/></Relationships>
</file>

<file path=ppt/slides/_rels/slide33.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png"/><Relationship Id="rId1" Type="http://schemas.openxmlformats.org/officeDocument/2006/relationships/slideLayout" Target="../slideLayouts/slideLayout28.xml"/></Relationships>
</file>

<file path=ppt/slides/_rels/slide3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8.xml"/></Relationships>
</file>

<file path=ppt/slides/_rels/slide3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xml"/><Relationship Id="rId1" Type="http://schemas.openxmlformats.org/officeDocument/2006/relationships/slideLayout" Target="../slideLayouts/slideLayout28.xml"/></Relationships>
</file>

<file path=ppt/slides/_rels/slide36.xml.rels><?xml version="1.0" encoding="UTF-8" standalone="yes"?>
<Relationships xmlns="http://schemas.openxmlformats.org/package/2006/relationships"><Relationship Id="rId3" Type="http://schemas.openxmlformats.org/officeDocument/2006/relationships/image" Target="../media/image86.jpg"/><Relationship Id="rId2" Type="http://schemas.openxmlformats.org/officeDocument/2006/relationships/image" Target="../media/image85.png"/><Relationship Id="rId1" Type="http://schemas.openxmlformats.org/officeDocument/2006/relationships/slideLayout" Target="../slideLayouts/slideLayout29.xml"/><Relationship Id="rId5" Type="http://schemas.openxmlformats.org/officeDocument/2006/relationships/image" Target="../media/image88.png"/><Relationship Id="rId4" Type="http://schemas.openxmlformats.org/officeDocument/2006/relationships/image" Target="../media/image87.png"/></Relationships>
</file>

<file path=ppt/slides/_rels/slide37.xml.rels><?xml version="1.0" encoding="UTF-8" standalone="yes"?>
<Relationships xmlns="http://schemas.openxmlformats.org/package/2006/relationships"><Relationship Id="rId8" Type="http://schemas.openxmlformats.org/officeDocument/2006/relationships/image" Target="../media/image93.png"/><Relationship Id="rId3" Type="http://schemas.microsoft.com/office/2007/relationships/hdphoto" Target="../media/hdphoto2.wdp"/><Relationship Id="rId7" Type="http://schemas.openxmlformats.org/officeDocument/2006/relationships/image" Target="../media/image92.jpeg"/><Relationship Id="rId2" Type="http://schemas.openxmlformats.org/officeDocument/2006/relationships/image" Target="../media/image89.png"/><Relationship Id="rId1" Type="http://schemas.openxmlformats.org/officeDocument/2006/relationships/slideLayout" Target="../slideLayouts/slideLayout64.xml"/><Relationship Id="rId6" Type="http://schemas.microsoft.com/office/2007/relationships/hdphoto" Target="../media/hdphoto3.wdp"/><Relationship Id="rId5" Type="http://schemas.openxmlformats.org/officeDocument/2006/relationships/image" Target="../media/image91.png"/><Relationship Id="rId4" Type="http://schemas.openxmlformats.org/officeDocument/2006/relationships/image" Target="../media/image90.png"/></Relationships>
</file>

<file path=ppt/slides/_rels/slide3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xml"/><Relationship Id="rId1" Type="http://schemas.openxmlformats.org/officeDocument/2006/relationships/slideLayout" Target="../slideLayouts/slideLayout28.xml"/></Relationships>
</file>

<file path=ppt/slides/_rels/slide3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5.png"/><Relationship Id="rId7" Type="http://schemas.openxmlformats.org/officeDocument/2006/relationships/image" Target="../media/image62.png"/><Relationship Id="rId2" Type="http://schemas.openxmlformats.org/officeDocument/2006/relationships/image" Target="../media/image94.png"/><Relationship Id="rId1" Type="http://schemas.openxmlformats.org/officeDocument/2006/relationships/slideLayout" Target="../slideLayouts/slideLayout28.xml"/><Relationship Id="rId6" Type="http://schemas.openxmlformats.org/officeDocument/2006/relationships/image" Target="../media/image61.png"/><Relationship Id="rId11" Type="http://schemas.openxmlformats.org/officeDocument/2006/relationships/image" Target="../media/image99.png"/><Relationship Id="rId5" Type="http://schemas.openxmlformats.org/officeDocument/2006/relationships/hyperlink" Target="https://www.google.com/intl/en/chrome/demos" TargetMode="External"/><Relationship Id="rId10" Type="http://schemas.openxmlformats.org/officeDocument/2006/relationships/image" Target="../media/image98.png"/><Relationship Id="rId4" Type="http://schemas.openxmlformats.org/officeDocument/2006/relationships/image" Target="../media/image60.png"/><Relationship Id="rId9" Type="http://schemas.openxmlformats.org/officeDocument/2006/relationships/image" Target="../media/image97.jpeg"/></Relationships>
</file>

<file path=ppt/slides/_rels/slide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1.xml"/><Relationship Id="rId1" Type="http://schemas.openxmlformats.org/officeDocument/2006/relationships/slideLayout" Target="../slideLayouts/slideLayout28.xml"/></Relationships>
</file>

<file path=ppt/slides/_rels/slide4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8.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4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9.xml"/></Relationships>
</file>

<file path=ppt/slides/_rels/slide44.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8.png"/><Relationship Id="rId1" Type="http://schemas.openxmlformats.org/officeDocument/2006/relationships/slideLayout" Target="../slideLayouts/slideLayout29.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jpeg"/><Relationship Id="rId1" Type="http://schemas.openxmlformats.org/officeDocument/2006/relationships/slideLayout" Target="../slideLayouts/slideLayout29.xml"/><Relationship Id="rId4" Type="http://schemas.openxmlformats.org/officeDocument/2006/relationships/image" Target="../media/image111.png"/></Relationships>
</file>

<file path=ppt/slides/_rels/slide48.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2.xml"/><Relationship Id="rId1" Type="http://schemas.openxmlformats.org/officeDocument/2006/relationships/slideLayout" Target="../slideLayouts/slideLayout28.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49.xml.rels><?xml version="1.0" encoding="UTF-8" standalone="yes"?>
<Relationships xmlns="http://schemas.openxmlformats.org/package/2006/relationships"><Relationship Id="rId3" Type="http://schemas.openxmlformats.org/officeDocument/2006/relationships/hyperlink" Target="https://github.com/kubeflow/kubeflow" TargetMode="External"/><Relationship Id="rId2" Type="http://schemas.openxmlformats.org/officeDocument/2006/relationships/hyperlink" Target="https://mybinder.org/" TargetMode="External"/><Relationship Id="rId1" Type="http://schemas.openxmlformats.org/officeDocument/2006/relationships/slideLayout" Target="../slideLayouts/slideLayout28.xml"/><Relationship Id="rId6" Type="http://schemas.openxmlformats.org/officeDocument/2006/relationships/image" Target="../media/image118.png"/><Relationship Id="rId5" Type="http://schemas.openxmlformats.org/officeDocument/2006/relationships/image" Target="../media/image117.jpeg"/><Relationship Id="rId4"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hyperlink" Target="https://nbviewer.jupyter.org/github/lucasjellema/devoxx17-intro-machine-learning/blob/master/LinearRegression.ipynb" TargetMode="External"/><Relationship Id="rId2" Type="http://schemas.openxmlformats.org/officeDocument/2006/relationships/notesSlide" Target="../notesSlides/notesSlide13.xml"/><Relationship Id="rId1" Type="http://schemas.openxmlformats.org/officeDocument/2006/relationships/slideLayout" Target="../slideLayouts/slideLayout28.xml"/><Relationship Id="rId5" Type="http://schemas.openxmlformats.org/officeDocument/2006/relationships/image" Target="../media/image115.png"/><Relationship Id="rId4" Type="http://schemas.openxmlformats.org/officeDocument/2006/relationships/image" Target="../media/image119.png"/></Relationships>
</file>

<file path=ppt/slides/_rels/slide5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4.xml"/><Relationship Id="rId1" Type="http://schemas.openxmlformats.org/officeDocument/2006/relationships/slideLayout" Target="../slideLayouts/slideLayout28.xml"/></Relationships>
</file>

<file path=ppt/slides/_rels/slide5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28.xml"/><Relationship Id="rId5" Type="http://schemas.openxmlformats.org/officeDocument/2006/relationships/image" Target="../media/image123.png"/><Relationship Id="rId4" Type="http://schemas.openxmlformats.org/officeDocument/2006/relationships/image" Target="../media/image122.png"/></Relationships>
</file>

<file path=ppt/slides/_rels/slide53.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28.xml"/></Relationships>
</file>

<file path=ppt/slides/_rels/slide54.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11.png"/><Relationship Id="rId1" Type="http://schemas.openxmlformats.org/officeDocument/2006/relationships/slideLayout" Target="../slideLayouts/slideLayout28.xml"/><Relationship Id="rId4" Type="http://schemas.openxmlformats.org/officeDocument/2006/relationships/image" Target="../media/image124.png"/></Relationships>
</file>

<file path=ppt/slides/_rels/slide55.xml.rels><?xml version="1.0" encoding="UTF-8" standalone="yes"?>
<Relationships xmlns="http://schemas.openxmlformats.org/package/2006/relationships"><Relationship Id="rId2" Type="http://schemas.openxmlformats.org/officeDocument/2006/relationships/image" Target="../media/image126.jpeg"/><Relationship Id="rId1" Type="http://schemas.openxmlformats.org/officeDocument/2006/relationships/slideLayout" Target="../slideLayouts/slideLayout28.xml"/></Relationships>
</file>

<file path=ppt/slides/_rels/slide5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xml"/><Relationship Id="rId1" Type="http://schemas.openxmlformats.org/officeDocument/2006/relationships/slideLayout" Target="../slideLayouts/slideLayout28.xml"/></Relationships>
</file>

<file path=ppt/slides/_rels/slide5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7.xml"/><Relationship Id="rId1" Type="http://schemas.openxmlformats.org/officeDocument/2006/relationships/slideLayout" Target="../slideLayouts/slideLayout28.xml"/><Relationship Id="rId4" Type="http://schemas.openxmlformats.org/officeDocument/2006/relationships/image" Target="../media/image129.png"/></Relationships>
</file>

<file path=ppt/slides/_rels/slide5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8.xml"/><Relationship Id="rId1" Type="http://schemas.openxmlformats.org/officeDocument/2006/relationships/slideLayout" Target="../slideLayouts/slideLayout64.xml"/><Relationship Id="rId5" Type="http://schemas.openxmlformats.org/officeDocument/2006/relationships/image" Target="../media/image132.png"/><Relationship Id="rId4" Type="http://schemas.openxmlformats.org/officeDocument/2006/relationships/image" Target="../media/image131.png"/></Relationships>
</file>

<file path=ppt/slides/_rels/slide5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8.xml"/></Relationships>
</file>

<file path=ppt/slides/_rels/slide6.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3.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60.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8.xml"/></Relationships>
</file>

<file path=ppt/slides/_rels/slide61.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28.xml"/></Relationships>
</file>

<file path=ppt/slides/_rels/slide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8.xml"/></Relationships>
</file>

<file path=ppt/slides/_rels/slide6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28.xml"/></Relationships>
</file>

<file path=ppt/slides/_rels/slide6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8.xml"/></Relationships>
</file>

<file path=ppt/slides/_rels/slide6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2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68.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9.xml"/></Relationships>
</file>

<file path=ppt/slides/_rels/slide72.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7.png"/><Relationship Id="rId7" Type="http://schemas.openxmlformats.org/officeDocument/2006/relationships/image" Target="../media/image151.png"/><Relationship Id="rId12" Type="http://schemas.openxmlformats.org/officeDocument/2006/relationships/image" Target="../media/image156.png"/><Relationship Id="rId2" Type="http://schemas.openxmlformats.org/officeDocument/2006/relationships/image" Target="../media/image146.png"/><Relationship Id="rId1" Type="http://schemas.openxmlformats.org/officeDocument/2006/relationships/slideLayout" Target="../slideLayouts/slideLayout29.xml"/><Relationship Id="rId6" Type="http://schemas.openxmlformats.org/officeDocument/2006/relationships/image" Target="../media/image150.png"/><Relationship Id="rId11" Type="http://schemas.openxmlformats.org/officeDocument/2006/relationships/image" Target="../media/image155.png"/><Relationship Id="rId5" Type="http://schemas.openxmlformats.org/officeDocument/2006/relationships/image" Target="../media/image149.png"/><Relationship Id="rId10" Type="http://schemas.openxmlformats.org/officeDocument/2006/relationships/image" Target="../media/image154.png"/><Relationship Id="rId4" Type="http://schemas.openxmlformats.org/officeDocument/2006/relationships/image" Target="../media/image148.png"/><Relationship Id="rId9" Type="http://schemas.openxmlformats.org/officeDocument/2006/relationships/image" Target="../media/image153.png"/></Relationships>
</file>

<file path=ppt/slides/_rels/slide7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66.xml"/></Relationships>
</file>

<file path=ppt/slides/_rels/slide74.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28.xml"/><Relationship Id="rId4" Type="http://schemas.openxmlformats.org/officeDocument/2006/relationships/image" Target="../media/image161.png"/></Relationships>
</file>

<file path=ppt/slides/_rels/slide75.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28.xml"/></Relationships>
</file>

<file path=ppt/slides/_rels/slide76.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65.png"/><Relationship Id="rId1" Type="http://schemas.openxmlformats.org/officeDocument/2006/relationships/slideLayout" Target="../slideLayouts/slideLayout28.xml"/></Relationships>
</file>

<file path=ppt/slides/_rels/slide78.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19.xml"/><Relationship Id="rId1" Type="http://schemas.openxmlformats.org/officeDocument/2006/relationships/slideLayout" Target="../slideLayouts/slideLayout64.xml"/><Relationship Id="rId5" Type="http://schemas.openxmlformats.org/officeDocument/2006/relationships/image" Target="../media/image167.jpeg"/><Relationship Id="rId4" Type="http://schemas.openxmlformats.org/officeDocument/2006/relationships/image" Target="../media/image19.png"/></Relationships>
</file>

<file path=ppt/slides/_rels/slide79.xml.rels><?xml version="1.0" encoding="UTF-8" standalone="yes"?>
<Relationships xmlns="http://schemas.openxmlformats.org/package/2006/relationships"><Relationship Id="rId8" Type="http://schemas.openxmlformats.org/officeDocument/2006/relationships/hyperlink" Target="https://www.udacity.com/course/intro-to-machine-learning--ud120" TargetMode="External"/><Relationship Id="rId13" Type="http://schemas.openxmlformats.org/officeDocument/2006/relationships/image" Target="../media/image170.jpeg"/><Relationship Id="rId3" Type="http://schemas.openxmlformats.org/officeDocument/2006/relationships/image" Target="../media/image166.jpeg"/><Relationship Id="rId7" Type="http://schemas.openxmlformats.org/officeDocument/2006/relationships/hyperlink" Target="https://www.katacoda.com/courses/tensorflow" TargetMode="External"/><Relationship Id="rId12" Type="http://schemas.openxmlformats.org/officeDocument/2006/relationships/image" Target="../media/image169.png"/><Relationship Id="rId2" Type="http://schemas.openxmlformats.org/officeDocument/2006/relationships/notesSlide" Target="../notesSlides/notesSlide20.xml"/><Relationship Id="rId1" Type="http://schemas.openxmlformats.org/officeDocument/2006/relationships/slideLayout" Target="../slideLayouts/slideLayout28.xml"/><Relationship Id="rId6" Type="http://schemas.openxmlformats.org/officeDocument/2006/relationships/hyperlink" Target="https://databricks.com/try-databricks" TargetMode="External"/><Relationship Id="rId11" Type="http://schemas.openxmlformats.org/officeDocument/2006/relationships/image" Target="../media/image168.png"/><Relationship Id="rId5" Type="http://schemas.openxmlformats.org/officeDocument/2006/relationships/hyperlink" Target="https://hortonworks.com/products/sandbox/" TargetMode="External"/><Relationship Id="rId10" Type="http://schemas.openxmlformats.org/officeDocument/2006/relationships/hyperlink" Target="https://www.edx.org/course/machine-learning-columbiax-csmm-102x-0" TargetMode="External"/><Relationship Id="rId4" Type="http://schemas.openxmlformats.org/officeDocument/2006/relationships/hyperlink" Target="https://technology.amis.nl/2017/05/06/the-hello-world-of-machine-learning-with-python-pandas-jupyter-doing-iris-classification-based-on-quintessential-set-of-flower-data/" TargetMode="External"/><Relationship Id="rId9" Type="http://schemas.openxmlformats.org/officeDocument/2006/relationships/hyperlink" Target="https://www.coursera.org/learn/machine-learning#%20" TargetMode="External"/><Relationship Id="rId1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hyperlink" Target="https://twitter.com/Oracle/status/1055512468590489606" TargetMode="External"/><Relationship Id="rId2" Type="http://schemas.openxmlformats.org/officeDocument/2006/relationships/notesSlide" Target="../notesSlides/notesSlide3.xml"/><Relationship Id="rId1" Type="http://schemas.openxmlformats.org/officeDocument/2006/relationships/slideLayout" Target="../slideLayouts/slideLayout65.xml"/><Relationship Id="rId4" Type="http://schemas.openxmlformats.org/officeDocument/2006/relationships/image" Target="../media/image42.JPG"/></Relationships>
</file>

<file path=ppt/slides/_rels/slide8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9.png"/><Relationship Id="rId1" Type="http://schemas.openxmlformats.org/officeDocument/2006/relationships/slideLayout" Target="../slideLayouts/slideLayout28.xml"/><Relationship Id="rId5" Type="http://schemas.openxmlformats.org/officeDocument/2006/relationships/image" Target="../media/image163.jpeg"/><Relationship Id="rId4" Type="http://schemas.openxmlformats.org/officeDocument/2006/relationships/image" Target="../media/image167.jpeg"/></Relationships>
</file>

<file path=ppt/slides/_rels/slide8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hyperlink" Target="http://technology.amis.nl/" TargetMode="External"/><Relationship Id="rId7"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84.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10" Type="http://schemas.openxmlformats.org/officeDocument/2006/relationships/image" Target="../media/image19.png"/><Relationship Id="rId4" Type="http://schemas.openxmlformats.org/officeDocument/2006/relationships/hyperlink" Target="mailto:lucas.jellema@amis.nl" TargetMode="External"/><Relationship Id="rId9" Type="http://schemas.openxmlformats.org/officeDocument/2006/relationships/image" Target="../media/image174.png"/></Relationships>
</file>

<file path=ppt/slides/_rels/slide83.xml.rels><?xml version="1.0" encoding="UTF-8" standalone="yes"?>
<Relationships xmlns="http://schemas.openxmlformats.org/package/2006/relationships"><Relationship Id="rId3" Type="http://schemas.openxmlformats.org/officeDocument/2006/relationships/hyperlink" Target="https://www.twitch.tv/videos/179940629" TargetMode="External"/><Relationship Id="rId7" Type="http://schemas.openxmlformats.org/officeDocument/2006/relationships/image" Target="../media/image19.png"/><Relationship Id="rId2" Type="http://schemas.openxmlformats.org/officeDocument/2006/relationships/hyperlink" Target="https://www.youtube.com/watch?v=RJudqel8DVA" TargetMode="External"/><Relationship Id="rId1" Type="http://schemas.openxmlformats.org/officeDocument/2006/relationships/slideLayout" Target="../slideLayouts/slideLayout64.xml"/><Relationship Id="rId6" Type="http://schemas.openxmlformats.org/officeDocument/2006/relationships/hyperlink" Target="https://www.katacoda.com/courses/tensorflow" TargetMode="External"/><Relationship Id="rId5" Type="http://schemas.openxmlformats.org/officeDocument/2006/relationships/hyperlink" Target="https://www.youtube.com/watch?v=vq2nnJ4g6N0" TargetMode="External"/><Relationship Id="rId4" Type="http://schemas.openxmlformats.org/officeDocument/2006/relationships/hyperlink" Target="https://github.com/sunilmallya/dl-twitch-series"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22457" y="1536002"/>
            <a:ext cx="17339733" cy="6348800"/>
          </a:xfrm>
        </p:spPr>
      </p:sp>
      <p:sp>
        <p:nvSpPr>
          <p:cNvPr id="6" name="Title 5"/>
          <p:cNvSpPr>
            <a:spLocks noGrp="1"/>
          </p:cNvSpPr>
          <p:nvPr>
            <p:ph type="ctrTitle"/>
          </p:nvPr>
        </p:nvSpPr>
        <p:spPr/>
        <p:txBody>
          <a:bodyPr/>
          <a:lstStyle/>
          <a:p>
            <a:r>
              <a:rPr lang="en-US" sz="5400" dirty="0"/>
              <a:t>The Art of Intelligence</a:t>
            </a:r>
            <a:br>
              <a:rPr lang="en-US" sz="5400" dirty="0"/>
            </a:br>
            <a:br>
              <a:rPr lang="en-US" sz="5400" b="0" dirty="0"/>
            </a:br>
            <a:r>
              <a:rPr lang="en-US" sz="5400" b="0" dirty="0"/>
              <a:t>A Practical Introduction to </a:t>
            </a:r>
            <a:br>
              <a:rPr lang="en-US" sz="5400" b="0" dirty="0"/>
            </a:br>
            <a:r>
              <a:rPr lang="en-US" sz="5400" b="0" dirty="0"/>
              <a:t>Machine Learning</a:t>
            </a:r>
            <a:br>
              <a:rPr lang="en-US" dirty="0"/>
            </a:br>
            <a:endParaRPr lang="nl-NL" sz="4551" b="0" dirty="0"/>
          </a:p>
        </p:txBody>
      </p:sp>
      <p:sp>
        <p:nvSpPr>
          <p:cNvPr id="4" name="Footer Placeholder 3"/>
          <p:cNvSpPr>
            <a:spLocks noGrp="1"/>
          </p:cNvSpPr>
          <p:nvPr>
            <p:ph type="ftr" sz="quarter" idx="4294967295"/>
          </p:nvPr>
        </p:nvSpPr>
        <p:spPr>
          <a:xfrm>
            <a:off x="10924900" y="9488688"/>
            <a:ext cx="6144165" cy="204705"/>
          </a:xfrm>
        </p:spPr>
        <p:txBody>
          <a:bodyPr/>
          <a:lstStyle/>
          <a:p>
            <a:pPr defTabSz="1300483"/>
            <a:r>
              <a:rPr lang="en-US">
                <a:solidFill>
                  <a:srgbClr val="FFFFFF"/>
                </a:solidFill>
                <a:latin typeface="Arial" panose="020B0604020202020204"/>
              </a:rPr>
              <a:t>50 Shades of Data</a:t>
            </a:r>
            <a:endParaRPr lang="nl-NL" dirty="0">
              <a:solidFill>
                <a:srgbClr val="FFFFFF"/>
              </a:solidFill>
              <a:latin typeface="Arial" panose="020B0604020202020204"/>
            </a:endParaRPr>
          </a:p>
        </p:txBody>
      </p:sp>
      <p:sp>
        <p:nvSpPr>
          <p:cNvPr id="5" name="Slide Number Placeholder 4"/>
          <p:cNvSpPr>
            <a:spLocks noGrp="1"/>
          </p:cNvSpPr>
          <p:nvPr>
            <p:ph type="sldNum" sz="quarter" idx="4294967295"/>
          </p:nvPr>
        </p:nvSpPr>
        <p:spPr>
          <a:xfrm>
            <a:off x="17069065" y="9488688"/>
            <a:ext cx="270933" cy="204705"/>
          </a:xfrm>
        </p:spPr>
        <p:txBody>
          <a:bodyPr/>
          <a:lstStyle/>
          <a:p>
            <a:pPr defTabSz="1300483"/>
            <a:fld id="{14F1411D-0280-154F-AEAC-4C20B7AA46B2}" type="slidenum">
              <a:rPr lang="nl-NL">
                <a:solidFill>
                  <a:srgbClr val="FFFFFF"/>
                </a:solidFill>
                <a:latin typeface="Arial" panose="020B0604020202020204"/>
              </a:rPr>
              <a:pPr defTabSz="1300483"/>
              <a:t>1</a:t>
            </a:fld>
            <a:endParaRPr lang="nl-NL">
              <a:solidFill>
                <a:srgbClr val="FFFFFF"/>
              </a:solidFill>
              <a:latin typeface="Arial" panose="020B0604020202020204"/>
            </a:endParaRPr>
          </a:p>
        </p:txBody>
      </p:sp>
      <p:sp>
        <p:nvSpPr>
          <p:cNvPr id="48" name="TextBox 47"/>
          <p:cNvSpPr txBox="1"/>
          <p:nvPr/>
        </p:nvSpPr>
        <p:spPr>
          <a:xfrm>
            <a:off x="1365595" y="8086736"/>
            <a:ext cx="5603137" cy="748666"/>
          </a:xfrm>
          <a:prstGeom prst="rect">
            <a:avLst/>
          </a:prstGeom>
          <a:noFill/>
        </p:spPr>
        <p:txBody>
          <a:bodyPr wrap="none" lIns="0" tIns="0" rIns="0" bIns="0" rtlCol="0">
            <a:spAutoFit/>
          </a:bodyPr>
          <a:lstStyle/>
          <a:p>
            <a:pPr defTabSz="1300483"/>
            <a:r>
              <a:rPr lang="en-US" sz="2465" dirty="0">
                <a:solidFill>
                  <a:srgbClr val="000000"/>
                </a:solidFill>
                <a:latin typeface="Arial" panose="020B0604020202020204"/>
              </a:rPr>
              <a:t>Lucas Jellema, CTO of AMIS</a:t>
            </a:r>
          </a:p>
          <a:p>
            <a:r>
              <a:rPr lang="en-US" dirty="0"/>
              <a:t>Oracle Developer Community APAC Tour</a:t>
            </a:r>
            <a:endParaRPr lang="nl-NL" dirty="0" err="1"/>
          </a:p>
        </p:txBody>
      </p:sp>
      <p:sp>
        <p:nvSpPr>
          <p:cNvPr id="34" name="Text Placeholder 33">
            <a:extLst>
              <a:ext uri="{FF2B5EF4-FFF2-40B4-BE49-F238E27FC236}">
                <a16:creationId xmlns:a16="http://schemas.microsoft.com/office/drawing/2014/main" id="{A2198B17-186B-4E14-A5CD-A0B0F191DEE1}"/>
              </a:ext>
            </a:extLst>
          </p:cNvPr>
          <p:cNvSpPr>
            <a:spLocks noGrp="1"/>
          </p:cNvSpPr>
          <p:nvPr>
            <p:ph type="body" idx="14"/>
          </p:nvPr>
        </p:nvSpPr>
        <p:spPr/>
        <p:txBody>
          <a:bodyPr/>
          <a:lstStyle/>
          <a:p>
            <a:endParaRPr lang="en-NL"/>
          </a:p>
        </p:txBody>
      </p:sp>
      <p:pic>
        <p:nvPicPr>
          <p:cNvPr id="52" name="Picture 2">
            <a:extLst>
              <a:ext uri="{FF2B5EF4-FFF2-40B4-BE49-F238E27FC236}">
                <a16:creationId xmlns:a16="http://schemas.microsoft.com/office/drawing/2014/main" id="{2E0D0A7E-4630-40BA-8059-C2F8926281A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65029" y="4200940"/>
            <a:ext cx="5354443" cy="357261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https://cfile1.onoffmix.com/attach/ZHwCoTlJqc1Wyni3FgD8vB7ENkYXKOs9">
            <a:extLst>
              <a:ext uri="{FF2B5EF4-FFF2-40B4-BE49-F238E27FC236}">
                <a16:creationId xmlns:a16="http://schemas.microsoft.com/office/drawing/2014/main" id="{BD5AFEB3-BB4B-4D0B-8F82-1EBDF243C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801631" y="60206"/>
            <a:ext cx="4267434" cy="12738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48093A-16DF-4BEF-8770-B8D85E7D063B}"/>
              </a:ext>
            </a:extLst>
          </p:cNvPr>
          <p:cNvSpPr>
            <a:spLocks noGrp="1"/>
          </p:cNvSpPr>
          <p:nvPr>
            <p:ph type="title"/>
          </p:nvPr>
        </p:nvSpPr>
        <p:spPr/>
        <p:txBody>
          <a:bodyPr/>
          <a:lstStyle/>
          <a:p>
            <a:r>
              <a:rPr lang="nl-NL" dirty="0"/>
              <a:t>Oracle </a:t>
            </a:r>
            <a:r>
              <a:rPr lang="nl-NL" dirty="0" err="1"/>
              <a:t>OpenWorld</a:t>
            </a:r>
            <a:r>
              <a:rPr lang="nl-NL" dirty="0"/>
              <a:t> 2018</a:t>
            </a:r>
            <a:endParaRPr lang="en-NL" dirty="0"/>
          </a:p>
        </p:txBody>
      </p:sp>
      <p:pic>
        <p:nvPicPr>
          <p:cNvPr id="6" name="Picture 5">
            <a:extLst>
              <a:ext uri="{FF2B5EF4-FFF2-40B4-BE49-F238E27FC236}">
                <a16:creationId xmlns:a16="http://schemas.microsoft.com/office/drawing/2014/main" id="{3181664A-3DCA-403F-B4BA-62F2D3DE19CB}"/>
              </a:ext>
            </a:extLst>
          </p:cNvPr>
          <p:cNvPicPr>
            <a:picLocks noChangeAspect="1"/>
          </p:cNvPicPr>
          <p:nvPr/>
        </p:nvPicPr>
        <p:blipFill>
          <a:blip r:embed="rId2"/>
          <a:stretch>
            <a:fillRect/>
          </a:stretch>
        </p:blipFill>
        <p:spPr>
          <a:xfrm>
            <a:off x="8025183" y="1690578"/>
            <a:ext cx="9104419" cy="6826396"/>
          </a:xfrm>
          <a:prstGeom prst="rect">
            <a:avLst/>
          </a:prstGeom>
        </p:spPr>
      </p:pic>
      <p:pic>
        <p:nvPicPr>
          <p:cNvPr id="2050" name="Picture 2" descr="Image result for oracle autonomous database">
            <a:extLst>
              <a:ext uri="{FF2B5EF4-FFF2-40B4-BE49-F238E27FC236}">
                <a16:creationId xmlns:a16="http://schemas.microsoft.com/office/drawing/2014/main" id="{9984E5A1-7211-45F2-9F89-1BE5C1D8DBE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87393"/>
            <a:ext cx="4229795" cy="244559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racle digital assistant">
            <a:extLst>
              <a:ext uri="{FF2B5EF4-FFF2-40B4-BE49-F238E27FC236}">
                <a16:creationId xmlns:a16="http://schemas.microsoft.com/office/drawing/2014/main" id="{45071C55-C45C-47CA-9123-D516D9ED769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8180" y="6577437"/>
            <a:ext cx="4802512" cy="270141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731ED0-D877-42ED-AD59-1470EDB3F24E}"/>
              </a:ext>
            </a:extLst>
          </p:cNvPr>
          <p:cNvSpPr txBox="1"/>
          <p:nvPr/>
        </p:nvSpPr>
        <p:spPr>
          <a:xfrm>
            <a:off x="504439" y="8880644"/>
            <a:ext cx="2358979" cy="461665"/>
          </a:xfrm>
          <a:prstGeom prst="rect">
            <a:avLst/>
          </a:prstGeom>
          <a:noFill/>
        </p:spPr>
        <p:txBody>
          <a:bodyPr wrap="none" rtlCol="0">
            <a:spAutoFit/>
          </a:bodyPr>
          <a:lstStyle/>
          <a:p>
            <a:r>
              <a:rPr lang="nl-NL" i="1" dirty="0">
                <a:solidFill>
                  <a:srgbClr val="FF0000"/>
                </a:solidFill>
              </a:rPr>
              <a:t>Digital Assistant</a:t>
            </a:r>
            <a:endParaRPr lang="en-NL" i="1" dirty="0" err="1">
              <a:solidFill>
                <a:srgbClr val="FF0000"/>
              </a:solidFill>
            </a:endParaRPr>
          </a:p>
        </p:txBody>
      </p:sp>
      <p:pic>
        <p:nvPicPr>
          <p:cNvPr id="2054" name="Picture 6" descr="Related image">
            <a:extLst>
              <a:ext uri="{FF2B5EF4-FFF2-40B4-BE49-F238E27FC236}">
                <a16:creationId xmlns:a16="http://schemas.microsoft.com/office/drawing/2014/main" id="{29969C48-021A-4724-9F88-22706C4E632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98627" y="3429571"/>
            <a:ext cx="3729111" cy="2491046"/>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3AA23A3-0429-44C0-B44A-4F29E756AA19}"/>
              </a:ext>
            </a:extLst>
          </p:cNvPr>
          <p:cNvSpPr txBox="1"/>
          <p:nvPr/>
        </p:nvSpPr>
        <p:spPr>
          <a:xfrm>
            <a:off x="3802141" y="5855073"/>
            <a:ext cx="3742243" cy="461665"/>
          </a:xfrm>
          <a:prstGeom prst="rect">
            <a:avLst/>
          </a:prstGeom>
          <a:noFill/>
        </p:spPr>
        <p:txBody>
          <a:bodyPr wrap="none" rtlCol="0">
            <a:spAutoFit/>
          </a:bodyPr>
          <a:lstStyle/>
          <a:p>
            <a:r>
              <a:rPr lang="nl-NL" i="1" dirty="0">
                <a:solidFill>
                  <a:srgbClr val="FF0000"/>
                </a:solidFill>
              </a:rPr>
              <a:t>Real Time </a:t>
            </a:r>
            <a:r>
              <a:rPr lang="nl-NL" i="1" dirty="0" err="1">
                <a:solidFill>
                  <a:srgbClr val="FF0000"/>
                </a:solidFill>
              </a:rPr>
              <a:t>IoT</a:t>
            </a:r>
            <a:r>
              <a:rPr lang="nl-NL" i="1" dirty="0">
                <a:solidFill>
                  <a:srgbClr val="FF0000"/>
                </a:solidFill>
              </a:rPr>
              <a:t> Responses</a:t>
            </a:r>
            <a:endParaRPr lang="en-NL" i="1" dirty="0" err="1">
              <a:solidFill>
                <a:srgbClr val="FF0000"/>
              </a:solidFill>
            </a:endParaRPr>
          </a:p>
        </p:txBody>
      </p:sp>
    </p:spTree>
    <p:extLst>
      <p:ext uri="{BB962C8B-B14F-4D97-AF65-F5344CB8AC3E}">
        <p14:creationId xmlns:p14="http://schemas.microsoft.com/office/powerpoint/2010/main" val="191631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Agenda</a:t>
            </a:r>
            <a:endParaRPr lang="en-US" dirty="0"/>
          </a:p>
        </p:txBody>
      </p:sp>
      <p:sp>
        <p:nvSpPr>
          <p:cNvPr id="3" name="Text Placeholder 2"/>
          <p:cNvSpPr>
            <a:spLocks noGrp="1"/>
          </p:cNvSpPr>
          <p:nvPr>
            <p:ph type="body" sz="quarter" idx="10"/>
          </p:nvPr>
        </p:nvSpPr>
        <p:spPr>
          <a:xfrm>
            <a:off x="1917701" y="2603501"/>
            <a:ext cx="13200379" cy="6527436"/>
          </a:xfrm>
        </p:spPr>
        <p:txBody>
          <a:bodyPr>
            <a:normAutofit/>
          </a:bodyPr>
          <a:lstStyle/>
          <a:p>
            <a:r>
              <a:rPr lang="nl-NL" dirty="0" err="1"/>
              <a:t>What</a:t>
            </a:r>
            <a:r>
              <a:rPr lang="nl-NL" dirty="0"/>
              <a:t> is Machine Learning? </a:t>
            </a:r>
          </a:p>
          <a:p>
            <a:r>
              <a:rPr lang="nl-NL" dirty="0" err="1"/>
              <a:t>Why</a:t>
            </a:r>
            <a:r>
              <a:rPr lang="nl-NL" dirty="0"/>
              <a:t> </a:t>
            </a:r>
            <a:r>
              <a:rPr lang="nl-NL" dirty="0" err="1"/>
              <a:t>could</a:t>
            </a:r>
            <a:r>
              <a:rPr lang="nl-NL" dirty="0"/>
              <a:t> </a:t>
            </a:r>
            <a:r>
              <a:rPr lang="nl-NL" dirty="0" err="1"/>
              <a:t>it</a:t>
            </a:r>
            <a:r>
              <a:rPr lang="nl-NL" dirty="0"/>
              <a:t> </a:t>
            </a:r>
            <a:r>
              <a:rPr lang="nl-NL" dirty="0" err="1"/>
              <a:t>be</a:t>
            </a:r>
            <a:r>
              <a:rPr lang="nl-NL" dirty="0"/>
              <a:t> relevant [</a:t>
            </a:r>
            <a:r>
              <a:rPr lang="nl-NL" dirty="0" err="1"/>
              <a:t>to</a:t>
            </a:r>
            <a:r>
              <a:rPr lang="nl-NL" dirty="0"/>
              <a:t> </a:t>
            </a:r>
            <a:r>
              <a:rPr lang="nl-NL" dirty="0" err="1"/>
              <a:t>you</a:t>
            </a:r>
            <a:r>
              <a:rPr lang="nl-NL" dirty="0"/>
              <a:t>]?</a:t>
            </a:r>
          </a:p>
          <a:p>
            <a:r>
              <a:rPr lang="nl-NL" dirty="0" err="1"/>
              <a:t>What</a:t>
            </a:r>
            <a:r>
              <a:rPr lang="nl-NL" dirty="0"/>
              <a:t> does </a:t>
            </a:r>
            <a:r>
              <a:rPr lang="nl-NL" dirty="0" err="1"/>
              <a:t>it</a:t>
            </a:r>
            <a:r>
              <a:rPr lang="nl-NL" dirty="0"/>
              <a:t> </a:t>
            </a:r>
            <a:r>
              <a:rPr lang="nl-NL" dirty="0" err="1"/>
              <a:t>entail</a:t>
            </a:r>
            <a:r>
              <a:rPr lang="nl-NL" dirty="0"/>
              <a:t>?</a:t>
            </a:r>
          </a:p>
          <a:p>
            <a:r>
              <a:rPr lang="nl-NL" dirty="0" err="1"/>
              <a:t>With</a:t>
            </a:r>
            <a:r>
              <a:rPr lang="nl-NL" dirty="0"/>
              <a:t> </a:t>
            </a:r>
            <a:r>
              <a:rPr lang="nl-NL" dirty="0" err="1"/>
              <a:t>which</a:t>
            </a:r>
            <a:r>
              <a:rPr lang="nl-NL" dirty="0"/>
              <a:t> </a:t>
            </a:r>
            <a:r>
              <a:rPr lang="nl-NL" dirty="0" err="1"/>
              <a:t>algorithms</a:t>
            </a:r>
            <a:r>
              <a:rPr lang="nl-NL" dirty="0"/>
              <a:t>, tools </a:t>
            </a:r>
            <a:r>
              <a:rPr lang="nl-NL" dirty="0" err="1"/>
              <a:t>and</a:t>
            </a:r>
            <a:r>
              <a:rPr lang="nl-NL" dirty="0"/>
              <a:t> </a:t>
            </a:r>
            <a:r>
              <a:rPr lang="nl-NL" dirty="0" err="1"/>
              <a:t>technologies</a:t>
            </a:r>
            <a:r>
              <a:rPr lang="nl-NL" dirty="0"/>
              <a:t>?</a:t>
            </a:r>
          </a:p>
          <a:p>
            <a:r>
              <a:rPr lang="nl-NL" dirty="0"/>
              <a:t>Oracle </a:t>
            </a:r>
            <a:r>
              <a:rPr lang="nl-NL" dirty="0" err="1"/>
              <a:t>and</a:t>
            </a:r>
            <a:r>
              <a:rPr lang="nl-NL" dirty="0"/>
              <a:t> Machine Learning?</a:t>
            </a:r>
          </a:p>
          <a:p>
            <a:r>
              <a:rPr lang="nl-NL" dirty="0"/>
              <a:t>How do you embark on Machine Learning?</a:t>
            </a:r>
          </a:p>
          <a:p>
            <a:pPr marL="0" indent="0">
              <a:buNone/>
            </a:pPr>
            <a:br>
              <a:rPr lang="en-US" dirty="0"/>
            </a:br>
            <a:endParaRPr lang="nl-NL" dirty="0"/>
          </a:p>
          <a:p>
            <a:endParaRPr lang="nl-NL" dirty="0"/>
          </a:p>
          <a:p>
            <a:pPr marL="0" indent="0">
              <a:buNone/>
            </a:pPr>
            <a:endParaRPr lang="nl-NL" dirty="0"/>
          </a:p>
          <a:p>
            <a:pPr marL="0" indent="0">
              <a:buNone/>
            </a:pPr>
            <a:endParaRPr lang="en-US" dirty="0"/>
          </a:p>
        </p:txBody>
      </p:sp>
      <p:pic>
        <p:nvPicPr>
          <p:cNvPr id="4" name="Picture 2"/>
          <p:cNvPicPr>
            <a:picLocks noChangeAspect="1" noChangeArrowheads="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rcRect/>
          <a:stretch>
            <a:fillRect/>
          </a:stretch>
        </p:blipFill>
        <p:spPr bwMode="auto">
          <a:xfrm>
            <a:off x="13911580" y="702580"/>
            <a:ext cx="2987675" cy="34448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25114277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Learning</a:t>
            </a:r>
            <a:endParaRPr lang="en-US" dirty="0"/>
          </a:p>
        </p:txBody>
      </p:sp>
      <p:sp>
        <p:nvSpPr>
          <p:cNvPr id="4" name="Content Placeholder 3"/>
          <p:cNvSpPr>
            <a:spLocks noGrp="1"/>
          </p:cNvSpPr>
          <p:nvPr>
            <p:ph type="body" sz="quarter" idx="10"/>
          </p:nvPr>
        </p:nvSpPr>
        <p:spPr/>
        <p:txBody>
          <a:bodyPr/>
          <a:lstStyle/>
          <a:p>
            <a:r>
              <a:rPr lang="nl-NL" dirty="0"/>
              <a:t>How do we </a:t>
            </a:r>
            <a:r>
              <a:rPr lang="nl-NL" dirty="0" err="1"/>
              <a:t>learn</a:t>
            </a:r>
            <a:r>
              <a:rPr lang="nl-NL" dirty="0"/>
              <a:t>?</a:t>
            </a:r>
          </a:p>
          <a:p>
            <a:pPr lvl="1"/>
            <a:r>
              <a:rPr lang="nl-NL" dirty="0" err="1"/>
              <a:t>Try</a:t>
            </a:r>
            <a:r>
              <a:rPr lang="nl-NL" dirty="0"/>
              <a:t> </a:t>
            </a:r>
            <a:r>
              <a:rPr lang="nl-NL" dirty="0" err="1"/>
              <a:t>something</a:t>
            </a:r>
            <a:r>
              <a:rPr lang="nl-NL" dirty="0"/>
              <a:t> (</a:t>
            </a:r>
            <a:r>
              <a:rPr lang="nl-NL" dirty="0" err="1"/>
              <a:t>else</a:t>
            </a:r>
            <a:r>
              <a:rPr lang="nl-NL" dirty="0"/>
              <a:t>) =&gt; get feedback =&gt; </a:t>
            </a:r>
            <a:r>
              <a:rPr lang="nl-NL" dirty="0" err="1"/>
              <a:t>learn</a:t>
            </a:r>
            <a:br>
              <a:rPr lang="nl-NL" dirty="0"/>
            </a:br>
            <a:br>
              <a:rPr lang="nl-NL" dirty="0"/>
            </a:br>
            <a:endParaRPr lang="nl-NL" dirty="0"/>
          </a:p>
          <a:p>
            <a:r>
              <a:rPr lang="nl-NL" dirty="0" err="1"/>
              <a:t>Eventually</a:t>
            </a:r>
            <a:r>
              <a:rPr lang="nl-NL" dirty="0"/>
              <a:t>:</a:t>
            </a:r>
          </a:p>
          <a:p>
            <a:pPr lvl="1"/>
            <a:r>
              <a:rPr lang="nl-NL" dirty="0"/>
              <a:t>We get </a:t>
            </a:r>
            <a:r>
              <a:rPr lang="nl-NL" dirty="0" err="1"/>
              <a:t>it</a:t>
            </a:r>
            <a:r>
              <a:rPr lang="nl-NL" dirty="0"/>
              <a:t> (</a:t>
            </a:r>
            <a:r>
              <a:rPr lang="nl-NL" i="1" dirty="0" err="1"/>
              <a:t>understanding</a:t>
            </a:r>
            <a:r>
              <a:rPr lang="nl-NL" dirty="0"/>
              <a:t>) </a:t>
            </a:r>
            <a:r>
              <a:rPr lang="nl-NL" dirty="0" err="1"/>
              <a:t>so</a:t>
            </a:r>
            <a:r>
              <a:rPr lang="nl-NL" dirty="0"/>
              <a:t> we </a:t>
            </a:r>
            <a:r>
              <a:rPr lang="nl-NL" dirty="0" err="1"/>
              <a:t>can</a:t>
            </a:r>
            <a:r>
              <a:rPr lang="nl-NL" dirty="0"/>
              <a:t> </a:t>
            </a:r>
            <a:r>
              <a:rPr lang="nl-NL" dirty="0" err="1"/>
              <a:t>predict</a:t>
            </a:r>
            <a:r>
              <a:rPr lang="nl-NL" dirty="0"/>
              <a:t> </a:t>
            </a:r>
            <a:r>
              <a:rPr lang="nl-NL" dirty="0" err="1"/>
              <a:t>the</a:t>
            </a:r>
            <a:r>
              <a:rPr lang="nl-NL" dirty="0"/>
              <a:t> </a:t>
            </a:r>
            <a:r>
              <a:rPr lang="nl-NL" dirty="0" err="1"/>
              <a:t>outcome</a:t>
            </a:r>
            <a:br>
              <a:rPr lang="nl-NL" dirty="0"/>
            </a:br>
            <a:r>
              <a:rPr lang="nl-NL" dirty="0"/>
              <a:t>of a </a:t>
            </a:r>
            <a:r>
              <a:rPr lang="nl-NL" dirty="0" err="1"/>
              <a:t>certain</a:t>
            </a:r>
            <a:r>
              <a:rPr lang="nl-NL" dirty="0"/>
              <a:t> action in a new </a:t>
            </a:r>
            <a:r>
              <a:rPr lang="nl-NL" dirty="0" err="1"/>
              <a:t>situation</a:t>
            </a:r>
            <a:endParaRPr lang="nl-NL" dirty="0"/>
          </a:p>
          <a:p>
            <a:pPr lvl="1"/>
            <a:r>
              <a:rPr lang="nl-NL" dirty="0"/>
              <a:t>Or we have </a:t>
            </a:r>
            <a:r>
              <a:rPr lang="nl-NL" dirty="0" err="1"/>
              <a:t>experienced</a:t>
            </a:r>
            <a:r>
              <a:rPr lang="nl-NL" dirty="0"/>
              <a:t> </a:t>
            </a:r>
            <a:r>
              <a:rPr lang="nl-NL" dirty="0" err="1"/>
              <a:t>enough</a:t>
            </a:r>
            <a:r>
              <a:rPr lang="nl-NL" dirty="0"/>
              <a:t> </a:t>
            </a:r>
            <a:r>
              <a:rPr lang="nl-NL" dirty="0" err="1"/>
              <a:t>situations</a:t>
            </a:r>
            <a:r>
              <a:rPr lang="nl-NL" dirty="0"/>
              <a:t> </a:t>
            </a:r>
            <a:r>
              <a:rPr lang="nl-NL" dirty="0" err="1"/>
              <a:t>to</a:t>
            </a:r>
            <a:r>
              <a:rPr lang="nl-NL" dirty="0"/>
              <a:t> </a:t>
            </a:r>
            <a:r>
              <a:rPr lang="nl-NL" dirty="0" err="1"/>
              <a:t>predict</a:t>
            </a:r>
            <a:br>
              <a:rPr lang="nl-NL" dirty="0"/>
            </a:br>
            <a:r>
              <a:rPr lang="nl-NL" dirty="0" err="1"/>
              <a:t>the</a:t>
            </a:r>
            <a:r>
              <a:rPr lang="nl-NL" dirty="0"/>
              <a:t> </a:t>
            </a:r>
            <a:r>
              <a:rPr lang="nl-NL" dirty="0" err="1"/>
              <a:t>outcome</a:t>
            </a:r>
            <a:r>
              <a:rPr lang="nl-NL" dirty="0"/>
              <a:t> in most </a:t>
            </a:r>
            <a:r>
              <a:rPr lang="nl-NL" dirty="0" err="1"/>
              <a:t>situations</a:t>
            </a:r>
            <a:r>
              <a:rPr lang="nl-NL" dirty="0"/>
              <a:t> </a:t>
            </a:r>
            <a:r>
              <a:rPr lang="nl-NL" dirty="0" err="1"/>
              <a:t>with</a:t>
            </a:r>
            <a:r>
              <a:rPr lang="nl-NL" dirty="0"/>
              <a:t> high </a:t>
            </a:r>
            <a:r>
              <a:rPr lang="nl-NL" dirty="0" err="1"/>
              <a:t>confidence</a:t>
            </a:r>
            <a:endParaRPr lang="nl-NL" dirty="0"/>
          </a:p>
          <a:p>
            <a:pPr lvl="2"/>
            <a:r>
              <a:rPr lang="nl-NL" dirty="0"/>
              <a:t>Through </a:t>
            </a:r>
            <a:r>
              <a:rPr lang="nl-NL" dirty="0" err="1"/>
              <a:t>interpolation</a:t>
            </a:r>
            <a:r>
              <a:rPr lang="nl-NL" dirty="0"/>
              <a:t>, </a:t>
            </a:r>
            <a:r>
              <a:rPr lang="nl-NL" dirty="0" err="1"/>
              <a:t>extrapolation</a:t>
            </a:r>
            <a:r>
              <a:rPr lang="nl-NL" dirty="0"/>
              <a:t>, etc.</a:t>
            </a:r>
          </a:p>
          <a:p>
            <a:pPr lvl="1"/>
            <a:r>
              <a:rPr lang="nl-NL" dirty="0"/>
              <a:t>We </a:t>
            </a:r>
            <a:r>
              <a:rPr lang="nl-NL" dirty="0" err="1"/>
              <a:t>remain</a:t>
            </a:r>
            <a:r>
              <a:rPr lang="nl-NL" dirty="0"/>
              <a:t> </a:t>
            </a:r>
            <a:r>
              <a:rPr lang="nl-NL" dirty="0" err="1"/>
              <a:t>clueless</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12</a:t>
            </a:fld>
            <a:endParaRPr lang="en-US"/>
          </a:p>
        </p:txBody>
      </p:sp>
      <p:pic>
        <p:nvPicPr>
          <p:cNvPr id="2054" name="Picture 6" descr="Image result for learn through feedback l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23422" y="2316516"/>
            <a:ext cx="4515693" cy="3359573"/>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1380782" y="3203034"/>
            <a:ext cx="9096286" cy="471737"/>
          </a:xfrm>
          <a:custGeom>
            <a:avLst/>
            <a:gdLst>
              <a:gd name="connsiteX0" fmla="*/ 4504276 w 4796723"/>
              <a:gd name="connsiteY0" fmla="*/ 0 h 331690"/>
              <a:gd name="connsiteX1" fmla="*/ 4605876 w 4796723"/>
              <a:gd name="connsiteY1" fmla="*/ 254000 h 331690"/>
              <a:gd name="connsiteX2" fmla="*/ 2302943 w 4796723"/>
              <a:gd name="connsiteY2" fmla="*/ 330200 h 331690"/>
              <a:gd name="connsiteX3" fmla="*/ 194743 w 4796723"/>
              <a:gd name="connsiteY3" fmla="*/ 279400 h 331690"/>
              <a:gd name="connsiteX4" fmla="*/ 220143 w 4796723"/>
              <a:gd name="connsiteY4" fmla="*/ 8467 h 3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723" h="331690">
                <a:moveTo>
                  <a:pt x="4504276" y="0"/>
                </a:moveTo>
                <a:cubicBezTo>
                  <a:pt x="4738520" y="99483"/>
                  <a:pt x="4972765" y="198967"/>
                  <a:pt x="4605876" y="254000"/>
                </a:cubicBezTo>
                <a:cubicBezTo>
                  <a:pt x="4238987" y="309033"/>
                  <a:pt x="3038132" y="325967"/>
                  <a:pt x="2302943" y="330200"/>
                </a:cubicBezTo>
                <a:cubicBezTo>
                  <a:pt x="1567754" y="334433"/>
                  <a:pt x="541876" y="333022"/>
                  <a:pt x="194743" y="279400"/>
                </a:cubicBezTo>
                <a:cubicBezTo>
                  <a:pt x="-152390" y="225778"/>
                  <a:pt x="33876" y="117122"/>
                  <a:pt x="220143" y="8467"/>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lIns="154817" tIns="77409" rIns="154817" bIns="77409" rtlCol="0" anchor="ctr"/>
          <a:lstStyle/>
          <a:p>
            <a:pPr algn="ctr"/>
            <a:endParaRPr lang="en-US"/>
          </a:p>
        </p:txBody>
      </p:sp>
    </p:spTree>
    <p:extLst>
      <p:ext uri="{BB962C8B-B14F-4D97-AF65-F5344CB8AC3E}">
        <p14:creationId xmlns:p14="http://schemas.microsoft.com/office/powerpoint/2010/main" val="2012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ucas_j\Google Drive\OracleOpenWorld2016\Keynote-Larry1-Sunday\2016-09-26_7-22-23.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8882"/>
          <a:stretch/>
        </p:blipFill>
        <p:spPr bwMode="auto">
          <a:xfrm>
            <a:off x="4654975" y="5410200"/>
            <a:ext cx="12564589" cy="409537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nl-NL" dirty="0"/>
              <a:t>Machine Learning</a:t>
            </a:r>
            <a:endParaRPr lang="en-US" dirty="0"/>
          </a:p>
        </p:txBody>
      </p:sp>
      <p:sp>
        <p:nvSpPr>
          <p:cNvPr id="4" name="Content Placeholder 3"/>
          <p:cNvSpPr>
            <a:spLocks noGrp="1"/>
          </p:cNvSpPr>
          <p:nvPr>
            <p:ph type="body" sz="quarter" idx="10"/>
          </p:nvPr>
        </p:nvSpPr>
        <p:spPr/>
        <p:txBody>
          <a:bodyPr/>
          <a:lstStyle/>
          <a:p>
            <a:r>
              <a:rPr lang="nl-NL" b="1" dirty="0" err="1"/>
              <a:t>Analyze</a:t>
            </a:r>
            <a:r>
              <a:rPr lang="nl-NL" dirty="0"/>
              <a:t> </a:t>
            </a:r>
            <a:r>
              <a:rPr lang="nl-NL" dirty="0" err="1"/>
              <a:t>Historical</a:t>
            </a:r>
            <a:r>
              <a:rPr lang="nl-NL" dirty="0"/>
              <a:t> </a:t>
            </a:r>
            <a:r>
              <a:rPr lang="nl-NL" b="1" dirty="0"/>
              <a:t>Data</a:t>
            </a:r>
            <a:r>
              <a:rPr lang="nl-NL" dirty="0"/>
              <a:t> (input </a:t>
            </a:r>
            <a:r>
              <a:rPr lang="nl-NL" dirty="0" err="1"/>
              <a:t>and</a:t>
            </a:r>
            <a:r>
              <a:rPr lang="nl-NL" dirty="0"/>
              <a:t> </a:t>
            </a:r>
            <a:r>
              <a:rPr lang="nl-NL" dirty="0" err="1"/>
              <a:t>result</a:t>
            </a:r>
            <a:r>
              <a:rPr lang="nl-NL" dirty="0"/>
              <a:t> – training set) </a:t>
            </a:r>
            <a:r>
              <a:rPr lang="nl-NL" dirty="0" err="1"/>
              <a:t>to</a:t>
            </a:r>
            <a:r>
              <a:rPr lang="nl-NL" dirty="0"/>
              <a:t> discover </a:t>
            </a:r>
            <a:r>
              <a:rPr lang="nl-NL" dirty="0" err="1"/>
              <a:t>Patterns</a:t>
            </a:r>
            <a:r>
              <a:rPr lang="nl-NL" dirty="0"/>
              <a:t> &amp; </a:t>
            </a:r>
            <a:r>
              <a:rPr lang="nl-NL" b="1" dirty="0" err="1"/>
              <a:t>Models</a:t>
            </a:r>
            <a:endParaRPr lang="nl-NL" b="1" dirty="0"/>
          </a:p>
          <a:p>
            <a:r>
              <a:rPr lang="nl-NL" dirty="0" err="1"/>
              <a:t>Iteratively</a:t>
            </a:r>
            <a:r>
              <a:rPr lang="nl-NL" dirty="0"/>
              <a:t> </a:t>
            </a:r>
            <a:r>
              <a:rPr lang="nl-NL" dirty="0" err="1"/>
              <a:t>apply</a:t>
            </a:r>
            <a:r>
              <a:rPr lang="nl-NL" dirty="0"/>
              <a:t> </a:t>
            </a:r>
            <a:r>
              <a:rPr lang="nl-NL" dirty="0" err="1"/>
              <a:t>Models</a:t>
            </a:r>
            <a:r>
              <a:rPr lang="nl-NL" dirty="0"/>
              <a:t> </a:t>
            </a:r>
            <a:r>
              <a:rPr lang="nl-NL" dirty="0" err="1"/>
              <a:t>to</a:t>
            </a:r>
            <a:r>
              <a:rPr lang="nl-NL" dirty="0"/>
              <a:t> [</a:t>
            </a:r>
            <a:r>
              <a:rPr lang="nl-NL" dirty="0" err="1"/>
              <a:t>additional</a:t>
            </a:r>
            <a:r>
              <a:rPr lang="nl-NL" dirty="0"/>
              <a:t>] Input (test set) </a:t>
            </a:r>
            <a:r>
              <a:rPr lang="nl-NL" dirty="0" err="1"/>
              <a:t>and</a:t>
            </a:r>
            <a:r>
              <a:rPr lang="nl-NL" dirty="0"/>
              <a:t> </a:t>
            </a:r>
            <a:r>
              <a:rPr lang="nl-NL" dirty="0" err="1"/>
              <a:t>compare</a:t>
            </a:r>
            <a:r>
              <a:rPr lang="nl-NL" dirty="0"/>
              <a:t> model </a:t>
            </a:r>
            <a:r>
              <a:rPr lang="nl-NL" dirty="0" err="1"/>
              <a:t>outcome</a:t>
            </a:r>
            <a:r>
              <a:rPr lang="nl-NL" dirty="0"/>
              <a:t> </a:t>
            </a:r>
            <a:r>
              <a:rPr lang="nl-NL" dirty="0" err="1"/>
              <a:t>with</a:t>
            </a:r>
            <a:r>
              <a:rPr lang="nl-NL" dirty="0"/>
              <a:t> </a:t>
            </a:r>
            <a:r>
              <a:rPr lang="nl-NL" dirty="0" err="1"/>
              <a:t>known</a:t>
            </a:r>
            <a:r>
              <a:rPr lang="nl-NL" dirty="0"/>
              <a:t> </a:t>
            </a:r>
            <a:r>
              <a:rPr lang="nl-NL" dirty="0" err="1"/>
              <a:t>actual</a:t>
            </a:r>
            <a:r>
              <a:rPr lang="nl-NL" dirty="0"/>
              <a:t> </a:t>
            </a:r>
            <a:r>
              <a:rPr lang="nl-NL" dirty="0" err="1"/>
              <a:t>result</a:t>
            </a:r>
            <a:r>
              <a:rPr lang="nl-NL" dirty="0"/>
              <a:t> </a:t>
            </a:r>
            <a:r>
              <a:rPr lang="nl-NL" dirty="0" err="1"/>
              <a:t>to</a:t>
            </a:r>
            <a:r>
              <a:rPr lang="nl-NL" dirty="0"/>
              <a:t> </a:t>
            </a:r>
            <a:r>
              <a:rPr lang="nl-NL" b="1" dirty="0" err="1"/>
              <a:t>improve</a:t>
            </a:r>
            <a:r>
              <a:rPr lang="nl-NL" dirty="0"/>
              <a:t> </a:t>
            </a:r>
            <a:r>
              <a:rPr lang="nl-NL" dirty="0" err="1"/>
              <a:t>the</a:t>
            </a:r>
            <a:r>
              <a:rPr lang="nl-NL" dirty="0"/>
              <a:t> model</a:t>
            </a:r>
          </a:p>
          <a:p>
            <a:r>
              <a:rPr lang="nl-NL" dirty="0" err="1"/>
              <a:t>Use</a:t>
            </a:r>
            <a:r>
              <a:rPr lang="nl-NL" dirty="0"/>
              <a:t> Model </a:t>
            </a:r>
            <a:r>
              <a:rPr lang="nl-NL" dirty="0" err="1"/>
              <a:t>to</a:t>
            </a:r>
            <a:r>
              <a:rPr lang="nl-NL" dirty="0"/>
              <a:t> </a:t>
            </a:r>
            <a:r>
              <a:rPr lang="nl-NL" b="1" dirty="0" err="1"/>
              <a:t>predict</a:t>
            </a:r>
            <a:r>
              <a:rPr lang="nl-NL" b="1" dirty="0"/>
              <a:t> </a:t>
            </a:r>
            <a:br>
              <a:rPr lang="nl-NL" b="1" dirty="0"/>
            </a:br>
            <a:r>
              <a:rPr lang="nl-NL" b="1" dirty="0" err="1"/>
              <a:t>outcome</a:t>
            </a:r>
            <a:r>
              <a:rPr lang="nl-NL" dirty="0"/>
              <a:t> for </a:t>
            </a:r>
            <a:br>
              <a:rPr lang="nl-NL" dirty="0"/>
            </a:br>
            <a:r>
              <a:rPr lang="nl-NL" dirty="0" err="1"/>
              <a:t>entirely</a:t>
            </a:r>
            <a:r>
              <a:rPr lang="nl-NL" dirty="0"/>
              <a:t> </a:t>
            </a:r>
            <a:r>
              <a:rPr lang="nl-NL" b="1" dirty="0"/>
              <a:t>new data</a:t>
            </a:r>
          </a:p>
          <a:p>
            <a:pPr lvl="1"/>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13</a:t>
            </a:fld>
            <a:endParaRPr lang="en-US"/>
          </a:p>
        </p:txBody>
      </p:sp>
      <p:pic>
        <p:nvPicPr>
          <p:cNvPr id="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0681" y="319246"/>
            <a:ext cx="3934778" cy="262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99346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Why</a:t>
            </a:r>
            <a:r>
              <a:rPr lang="nl-NL" dirty="0"/>
              <a:t> is </a:t>
            </a:r>
            <a:r>
              <a:rPr lang="nl-NL" dirty="0" err="1"/>
              <a:t>it</a:t>
            </a:r>
            <a:r>
              <a:rPr lang="nl-NL" dirty="0"/>
              <a:t> relevant (</a:t>
            </a:r>
            <a:r>
              <a:rPr lang="nl-NL" dirty="0" err="1"/>
              <a:t>now</a:t>
            </a:r>
            <a:r>
              <a:rPr lang="nl-NL" dirty="0"/>
              <a:t>)?</a:t>
            </a:r>
            <a:endParaRPr lang="en-US" dirty="0"/>
          </a:p>
        </p:txBody>
      </p:sp>
      <p:sp>
        <p:nvSpPr>
          <p:cNvPr id="3" name="Text Placeholder 2"/>
          <p:cNvSpPr>
            <a:spLocks noGrp="1"/>
          </p:cNvSpPr>
          <p:nvPr>
            <p:ph type="body" sz="quarter" idx="10"/>
          </p:nvPr>
        </p:nvSpPr>
        <p:spPr/>
        <p:txBody>
          <a:bodyPr/>
          <a:lstStyle/>
          <a:p>
            <a:r>
              <a:rPr lang="nl-NL" dirty="0"/>
              <a:t>Data</a:t>
            </a:r>
          </a:p>
          <a:p>
            <a:pPr lvl="1"/>
            <a:r>
              <a:rPr lang="nl-NL" dirty="0"/>
              <a:t>big, </a:t>
            </a:r>
            <a:r>
              <a:rPr lang="nl-NL" dirty="0" err="1"/>
              <a:t>fast</a:t>
            </a:r>
            <a:r>
              <a:rPr lang="nl-NL" dirty="0"/>
              <a:t>, open</a:t>
            </a:r>
          </a:p>
          <a:p>
            <a:r>
              <a:rPr lang="nl-NL" dirty="0"/>
              <a:t>Machine Learning has </a:t>
            </a:r>
            <a:r>
              <a:rPr lang="nl-NL" dirty="0" err="1"/>
              <a:t>become</a:t>
            </a:r>
            <a:r>
              <a:rPr lang="nl-NL" dirty="0"/>
              <a:t> </a:t>
            </a:r>
            <a:r>
              <a:rPr lang="nl-NL" dirty="0" err="1"/>
              <a:t>feasible</a:t>
            </a:r>
            <a:r>
              <a:rPr lang="nl-NL" dirty="0"/>
              <a:t> </a:t>
            </a:r>
            <a:br>
              <a:rPr lang="nl-NL" dirty="0"/>
            </a:br>
            <a:r>
              <a:rPr lang="nl-NL" dirty="0" err="1"/>
              <a:t>and</a:t>
            </a:r>
            <a:r>
              <a:rPr lang="nl-NL" dirty="0"/>
              <a:t> </a:t>
            </a:r>
            <a:r>
              <a:rPr lang="nl-NL" dirty="0" err="1"/>
              <a:t>accessible</a:t>
            </a:r>
            <a:endParaRPr lang="nl-NL" dirty="0"/>
          </a:p>
          <a:p>
            <a:pPr lvl="1"/>
            <a:r>
              <a:rPr lang="nl-NL" dirty="0" err="1"/>
              <a:t>Available</a:t>
            </a:r>
            <a:endParaRPr lang="nl-NL" dirty="0"/>
          </a:p>
          <a:p>
            <a:pPr lvl="1"/>
            <a:r>
              <a:rPr lang="nl-NL" dirty="0" err="1"/>
              <a:t>Affordable</a:t>
            </a:r>
            <a:r>
              <a:rPr lang="nl-NL" dirty="0"/>
              <a:t> (software &amp; hardware)</a:t>
            </a:r>
          </a:p>
          <a:p>
            <a:pPr lvl="1"/>
            <a:r>
              <a:rPr lang="nl-NL" dirty="0" err="1"/>
              <a:t>Doable</a:t>
            </a:r>
            <a:r>
              <a:rPr lang="nl-NL" dirty="0"/>
              <a:t> (</a:t>
            </a:r>
            <a:r>
              <a:rPr lang="nl-NL" dirty="0" err="1"/>
              <a:t>Citizen</a:t>
            </a:r>
            <a:r>
              <a:rPr lang="nl-NL" dirty="0"/>
              <a:t> Data </a:t>
            </a:r>
            <a:r>
              <a:rPr lang="nl-NL" dirty="0" err="1"/>
              <a:t>Scientist</a:t>
            </a:r>
            <a:r>
              <a:rPr lang="nl-NL" dirty="0"/>
              <a:t>)</a:t>
            </a:r>
          </a:p>
          <a:p>
            <a:pPr lvl="1"/>
            <a:r>
              <a:rPr lang="nl-NL" dirty="0" err="1"/>
              <a:t>Fast</a:t>
            </a:r>
            <a:r>
              <a:rPr lang="nl-NL" dirty="0"/>
              <a:t> </a:t>
            </a:r>
            <a:r>
              <a:rPr lang="nl-NL" dirty="0" err="1"/>
              <a:t>enough</a:t>
            </a:r>
            <a:endParaRPr lang="nl-NL" dirty="0"/>
          </a:p>
          <a:p>
            <a:r>
              <a:rPr lang="nl-NL" dirty="0"/>
              <a:t>Business Cases &amp; </a:t>
            </a:r>
            <a:r>
              <a:rPr lang="nl-NL" dirty="0" err="1"/>
              <a:t>Opportunities</a:t>
            </a:r>
            <a:r>
              <a:rPr lang="nl-NL" dirty="0"/>
              <a:t> =&gt; </a:t>
            </a:r>
            <a:r>
              <a:rPr lang="nl-NL" dirty="0" err="1"/>
              <a:t>Demands</a:t>
            </a:r>
            <a:endParaRPr lang="nl-NL" dirty="0"/>
          </a:p>
          <a:p>
            <a:pPr lvl="1"/>
            <a:r>
              <a:rPr lang="nl-NL" dirty="0"/>
              <a:t>End users, </a:t>
            </a:r>
            <a:r>
              <a:rPr lang="nl-NL" dirty="0" err="1"/>
              <a:t>Consumers</a:t>
            </a:r>
            <a:r>
              <a:rPr lang="nl-NL" dirty="0"/>
              <a:t>, </a:t>
            </a:r>
            <a:r>
              <a:rPr lang="nl-NL" dirty="0" err="1"/>
              <a:t>Competitive</a:t>
            </a:r>
            <a:r>
              <a:rPr lang="nl-NL" dirty="0"/>
              <a:t> </a:t>
            </a:r>
            <a:r>
              <a:rPr lang="nl-NL" dirty="0" err="1"/>
              <a:t>pressure</a:t>
            </a:r>
            <a:r>
              <a:rPr lang="nl-NL" dirty="0"/>
              <a:t>, Society</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137" y="3931920"/>
            <a:ext cx="6558447" cy="284328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260180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Why</a:t>
            </a:r>
            <a:r>
              <a:rPr lang="nl-NL" dirty="0"/>
              <a:t> is </a:t>
            </a:r>
            <a:r>
              <a:rPr lang="nl-NL" dirty="0" err="1"/>
              <a:t>it</a:t>
            </a:r>
            <a:r>
              <a:rPr lang="nl-NL" dirty="0"/>
              <a:t> relevant (</a:t>
            </a:r>
            <a:r>
              <a:rPr lang="nl-NL" dirty="0" err="1"/>
              <a:t>now</a:t>
            </a:r>
            <a:r>
              <a:rPr lang="nl-NL" dirty="0"/>
              <a:t>)?</a:t>
            </a:r>
            <a:endParaRPr lang="en-US" dirty="0"/>
          </a:p>
        </p:txBody>
      </p:sp>
      <p:sp>
        <p:nvSpPr>
          <p:cNvPr id="5" name="Text Placeholder 4"/>
          <p:cNvSpPr>
            <a:spLocks noGrp="1"/>
          </p:cNvSpPr>
          <p:nvPr>
            <p:ph type="body" sz="quarter" idx="10"/>
          </p:nvPr>
        </p:nvSpPr>
        <p:spPr/>
        <p:txBody>
          <a:bodyPr/>
          <a:lstStyle/>
          <a:p>
            <a:endParaRPr lang="en-US"/>
          </a:p>
        </p:txBody>
      </p:sp>
      <p:pic>
        <p:nvPicPr>
          <p:cNvPr id="6" name="Picture 2" descr="Gartner Hype Cycle for Emerging Technologies, 2017"/>
          <p:cNvPicPr>
            <a:picLocks noChangeAspect="1" noChangeArrowheads="1"/>
          </p:cNvPicPr>
          <p:nvPr/>
        </p:nvPicPr>
        <p:blipFill rotWithShape="1">
          <a:blip r:embed="rId3">
            <a:extLst>
              <a:ext uri="{28A0092B-C50C-407E-A947-70E740481C1C}">
                <a14:useLocalDpi xmlns:a14="http://schemas.microsoft.com/office/drawing/2010/main" val="0"/>
              </a:ext>
            </a:extLst>
          </a:blip>
          <a:srcRect l="2620" t="11973" r="5219" b="19875"/>
          <a:stretch/>
        </p:blipFill>
        <p:spPr bwMode="auto">
          <a:xfrm>
            <a:off x="977771" y="2544734"/>
            <a:ext cx="11007126" cy="688366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8891924" y="1814993"/>
            <a:ext cx="8065806" cy="433750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763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 Gartner – Strategic </a:t>
            </a:r>
            <a:br>
              <a:rPr lang="nl-NL" dirty="0"/>
            </a:br>
            <a:r>
              <a:rPr lang="nl-NL" dirty="0"/>
              <a:t> Technology Trends 2018</a:t>
            </a:r>
          </a:p>
        </p:txBody>
      </p:sp>
      <p:grpSp>
        <p:nvGrpSpPr>
          <p:cNvPr id="12" name="Group 11"/>
          <p:cNvGrpSpPr/>
          <p:nvPr/>
        </p:nvGrpSpPr>
        <p:grpSpPr>
          <a:xfrm>
            <a:off x="1452282" y="2189748"/>
            <a:ext cx="9646024" cy="6759388"/>
            <a:chOff x="1755227" y="1676002"/>
            <a:chExt cx="5582996" cy="4199309"/>
          </a:xfrm>
        </p:grpSpPr>
        <p:pic>
          <p:nvPicPr>
            <p:cNvPr id="4" name="Picture 3"/>
            <p:cNvPicPr>
              <a:picLocks noChangeAspect="1"/>
            </p:cNvPicPr>
            <p:nvPr/>
          </p:nvPicPr>
          <p:blipFill>
            <a:blip r:embed="rId2"/>
            <a:stretch>
              <a:fillRect/>
            </a:stretch>
          </p:blipFill>
          <p:spPr>
            <a:xfrm>
              <a:off x="1755227" y="1676002"/>
              <a:ext cx="4153018" cy="4199309"/>
            </a:xfrm>
            <a:prstGeom prst="rect">
              <a:avLst/>
            </a:prstGeom>
          </p:spPr>
        </p:pic>
        <p:grpSp>
          <p:nvGrpSpPr>
            <p:cNvPr id="5" name="Group 4"/>
            <p:cNvGrpSpPr/>
            <p:nvPr/>
          </p:nvGrpSpPr>
          <p:grpSpPr>
            <a:xfrm>
              <a:off x="5012133" y="2862289"/>
              <a:ext cx="1792223" cy="714072"/>
              <a:chOff x="4352376" y="1437121"/>
              <a:chExt cx="1792223" cy="714072"/>
            </a:xfrm>
          </p:grpSpPr>
          <p:sp>
            <p:nvSpPr>
              <p:cNvPr id="6" name="Rectangular Callout 5"/>
              <p:cNvSpPr/>
              <p:nvPr/>
            </p:nvSpPr>
            <p:spPr>
              <a:xfrm>
                <a:off x="4352376" y="1437121"/>
                <a:ext cx="1792223" cy="714072"/>
              </a:xfrm>
              <a:prstGeom prst="wedgeRectCallout">
                <a:avLst>
                  <a:gd name="adj1" fmla="val -120203"/>
                  <a:gd name="adj2" fmla="val -43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7" name="Picture 6"/>
              <p:cNvPicPr>
                <a:picLocks noChangeAspect="1"/>
              </p:cNvPicPr>
              <p:nvPr/>
            </p:nvPicPr>
            <p:blipFill>
              <a:blip r:embed="rId3"/>
              <a:stretch>
                <a:fillRect/>
              </a:stretch>
            </p:blipFill>
            <p:spPr>
              <a:xfrm>
                <a:off x="4410260" y="1505735"/>
                <a:ext cx="1676453" cy="581219"/>
              </a:xfrm>
              <a:prstGeom prst="rect">
                <a:avLst/>
              </a:prstGeom>
            </p:spPr>
          </p:pic>
        </p:grpSp>
        <p:sp>
          <p:nvSpPr>
            <p:cNvPr id="8" name="Rectangular Callout 7"/>
            <p:cNvSpPr/>
            <p:nvPr/>
          </p:nvSpPr>
          <p:spPr>
            <a:xfrm>
              <a:off x="5546000" y="4631340"/>
              <a:ext cx="1792223" cy="1080796"/>
            </a:xfrm>
            <a:prstGeom prst="wedgeRectCallout">
              <a:avLst>
                <a:gd name="adj1" fmla="val -93544"/>
                <a:gd name="adj2" fmla="val 386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9" name="Picture 2" descr="C:\Users\lucas_j\AppData\Local\Temp\SNAGHTML32fda17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7757" y="4672118"/>
              <a:ext cx="1450704" cy="3354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5882234" y="5097786"/>
              <a:ext cx="1037232" cy="614350"/>
            </a:xfrm>
            <a:prstGeom prst="rect">
              <a:avLst/>
            </a:prstGeom>
          </p:spPr>
        </p:pic>
        <p:pic>
          <p:nvPicPr>
            <p:cNvPr id="11" name="Picture 10"/>
            <p:cNvPicPr>
              <a:picLocks noChangeAspect="1"/>
            </p:cNvPicPr>
            <p:nvPr/>
          </p:nvPicPr>
          <p:blipFill>
            <a:blip r:embed="rId6"/>
            <a:stretch>
              <a:fillRect/>
            </a:stretch>
          </p:blipFill>
          <p:spPr>
            <a:xfrm>
              <a:off x="5883733" y="5108859"/>
              <a:ext cx="469376" cy="411733"/>
            </a:xfrm>
            <a:prstGeom prst="rect">
              <a:avLst/>
            </a:prstGeom>
          </p:spPr>
        </p:pic>
      </p:grpSp>
    </p:spTree>
    <p:extLst>
      <p:ext uri="{BB962C8B-B14F-4D97-AF65-F5344CB8AC3E}">
        <p14:creationId xmlns:p14="http://schemas.microsoft.com/office/powerpoint/2010/main" val="189138925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Example</a:t>
            </a:r>
            <a:r>
              <a:rPr lang="nl-NL" dirty="0"/>
              <a:t> </a:t>
            </a:r>
            <a:r>
              <a:rPr lang="nl-NL" dirty="0" err="1"/>
              <a:t>use</a:t>
            </a:r>
            <a:r>
              <a:rPr lang="nl-NL" dirty="0"/>
              <a:t> cases</a:t>
            </a:r>
            <a:endParaRPr lang="en-US" dirty="0"/>
          </a:p>
        </p:txBody>
      </p:sp>
      <p:sp>
        <p:nvSpPr>
          <p:cNvPr id="3" name="Text Placeholder 2"/>
          <p:cNvSpPr>
            <a:spLocks noGrp="1"/>
          </p:cNvSpPr>
          <p:nvPr>
            <p:ph type="body" sz="quarter" idx="10"/>
          </p:nvPr>
        </p:nvSpPr>
        <p:spPr>
          <a:xfrm>
            <a:off x="1917701" y="2603501"/>
            <a:ext cx="6388099" cy="5727700"/>
          </a:xfrm>
        </p:spPr>
        <p:txBody>
          <a:bodyPr>
            <a:normAutofit fontScale="62500" lnSpcReduction="20000"/>
          </a:bodyPr>
          <a:lstStyle/>
          <a:p>
            <a:r>
              <a:rPr lang="nl-NL" dirty="0"/>
              <a:t>Speech </a:t>
            </a:r>
            <a:r>
              <a:rPr lang="nl-NL" dirty="0" err="1"/>
              <a:t>recognition</a:t>
            </a:r>
            <a:endParaRPr lang="nl-NL" dirty="0"/>
          </a:p>
          <a:p>
            <a:r>
              <a:rPr lang="nl-NL" dirty="0" err="1"/>
              <a:t>Identify</a:t>
            </a:r>
            <a:r>
              <a:rPr lang="nl-NL" dirty="0"/>
              <a:t> </a:t>
            </a:r>
            <a:r>
              <a:rPr lang="nl-NL" dirty="0" err="1"/>
              <a:t>churn</a:t>
            </a:r>
            <a:r>
              <a:rPr lang="nl-NL" dirty="0"/>
              <a:t> </a:t>
            </a:r>
            <a:r>
              <a:rPr lang="nl-NL" dirty="0" err="1"/>
              <a:t>candidates</a:t>
            </a:r>
            <a:endParaRPr lang="nl-NL" dirty="0"/>
          </a:p>
          <a:p>
            <a:r>
              <a:rPr lang="nl-NL" dirty="0" err="1"/>
              <a:t>Intent</a:t>
            </a:r>
            <a:r>
              <a:rPr lang="nl-NL" dirty="0"/>
              <a:t> &amp; Sentiment analysis on </a:t>
            </a:r>
            <a:r>
              <a:rPr lang="nl-NL" dirty="0" err="1"/>
              <a:t>social</a:t>
            </a:r>
            <a:r>
              <a:rPr lang="nl-NL" dirty="0"/>
              <a:t> media</a:t>
            </a:r>
          </a:p>
          <a:p>
            <a:r>
              <a:rPr lang="nl-NL" dirty="0" err="1"/>
              <a:t>Upsell</a:t>
            </a:r>
            <a:r>
              <a:rPr lang="nl-NL" dirty="0"/>
              <a:t> &amp; Cross </a:t>
            </a:r>
            <a:r>
              <a:rPr lang="nl-NL" dirty="0" err="1"/>
              <a:t>Sell</a:t>
            </a:r>
            <a:endParaRPr lang="nl-NL" dirty="0"/>
          </a:p>
          <a:p>
            <a:r>
              <a:rPr lang="nl-NL" dirty="0"/>
              <a:t>Target Marketing</a:t>
            </a:r>
          </a:p>
          <a:p>
            <a:r>
              <a:rPr lang="nl-NL" dirty="0"/>
              <a:t>Customer Service</a:t>
            </a:r>
          </a:p>
          <a:p>
            <a:pPr lvl="1"/>
            <a:r>
              <a:rPr lang="nl-NL" dirty="0"/>
              <a:t>Chat bots &amp; </a:t>
            </a:r>
            <a:r>
              <a:rPr lang="nl-NL" dirty="0" err="1"/>
              <a:t>voice</a:t>
            </a:r>
            <a:r>
              <a:rPr lang="nl-NL" dirty="0"/>
              <a:t> response systems</a:t>
            </a:r>
          </a:p>
          <a:p>
            <a:r>
              <a:rPr lang="nl-NL" dirty="0" err="1"/>
              <a:t>Predictive</a:t>
            </a:r>
            <a:r>
              <a:rPr lang="nl-NL" dirty="0"/>
              <a:t> Maintenance</a:t>
            </a:r>
          </a:p>
          <a:p>
            <a:r>
              <a:rPr lang="nl-NL" dirty="0"/>
              <a:t>Gaming</a:t>
            </a:r>
          </a:p>
          <a:p>
            <a:r>
              <a:rPr lang="nl-NL" dirty="0" err="1"/>
              <a:t>Captcha</a:t>
            </a:r>
            <a:endParaRPr lang="nl-NL" dirty="0"/>
          </a:p>
          <a:p>
            <a:r>
              <a:rPr lang="nl-NL" dirty="0" err="1"/>
              <a:t>Medical</a:t>
            </a:r>
            <a:r>
              <a:rPr lang="nl-NL" dirty="0"/>
              <a:t> Diagnosis</a:t>
            </a:r>
          </a:p>
          <a:p>
            <a:r>
              <a:rPr lang="nl-NL" dirty="0" err="1"/>
              <a:t>Anomaly</a:t>
            </a:r>
            <a:r>
              <a:rPr lang="nl-NL" dirty="0"/>
              <a:t> </a:t>
            </a:r>
            <a:r>
              <a:rPr lang="nl-NL" dirty="0" err="1"/>
              <a:t>Detection</a:t>
            </a:r>
            <a:r>
              <a:rPr lang="nl-NL" dirty="0"/>
              <a:t> (</a:t>
            </a:r>
            <a:r>
              <a:rPr lang="nl-NL" dirty="0" err="1"/>
              <a:t>find</a:t>
            </a:r>
            <a:r>
              <a:rPr lang="nl-NL" dirty="0"/>
              <a:t> </a:t>
            </a:r>
            <a:r>
              <a:rPr lang="nl-NL" dirty="0" err="1"/>
              <a:t>the</a:t>
            </a:r>
            <a:r>
              <a:rPr lang="nl-NL" dirty="0"/>
              <a:t> </a:t>
            </a:r>
            <a:r>
              <a:rPr lang="nl-NL" dirty="0" err="1"/>
              <a:t>odd</a:t>
            </a:r>
            <a:r>
              <a:rPr lang="nl-NL" dirty="0"/>
              <a:t> </a:t>
            </a:r>
            <a:r>
              <a:rPr lang="nl-NL" dirty="0" err="1"/>
              <a:t>one</a:t>
            </a:r>
            <a:r>
              <a:rPr lang="nl-NL" dirty="0"/>
              <a:t> out)</a:t>
            </a:r>
          </a:p>
          <a:p>
            <a:r>
              <a:rPr lang="nl-NL" dirty="0" err="1"/>
              <a:t>Autonomous</a:t>
            </a:r>
            <a:r>
              <a:rPr lang="nl-NL" dirty="0"/>
              <a:t> </a:t>
            </a:r>
            <a:r>
              <a:rPr lang="nl-NL" dirty="0" err="1"/>
              <a:t>Cars</a:t>
            </a:r>
            <a:endParaRPr lang="nl-NL" dirty="0"/>
          </a:p>
          <a:p>
            <a:r>
              <a:rPr lang="nl-NL" dirty="0" err="1"/>
              <a:t>Autonomous</a:t>
            </a:r>
            <a:r>
              <a:rPr lang="nl-NL" dirty="0"/>
              <a:t> Database</a:t>
            </a:r>
          </a:p>
          <a:p>
            <a:endParaRPr lang="en-US" dirty="0"/>
          </a:p>
        </p:txBody>
      </p:sp>
      <p:sp>
        <p:nvSpPr>
          <p:cNvPr id="4" name="Text Placeholder 2"/>
          <p:cNvSpPr txBox="1">
            <a:spLocks/>
          </p:cNvSpPr>
          <p:nvPr/>
        </p:nvSpPr>
        <p:spPr>
          <a:xfrm>
            <a:off x="8867141" y="2710181"/>
            <a:ext cx="6388099" cy="5727700"/>
          </a:xfrm>
          <a:prstGeom prst="rect">
            <a:avLst/>
          </a:prstGeom>
        </p:spPr>
        <p:txBody>
          <a:bodyPr vert="horz" lIns="91422" tIns="45712" rIns="91422" bIns="45712" rtlCol="0">
            <a:normAutofit fontScale="62500" lnSpcReduction="20000"/>
          </a:bodyPr>
          <a:lst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r>
              <a:rPr lang="nl-NL" dirty="0" err="1"/>
              <a:t>Voter</a:t>
            </a:r>
            <a:r>
              <a:rPr lang="nl-NL" dirty="0"/>
              <a:t> Segment Analysis</a:t>
            </a:r>
          </a:p>
          <a:p>
            <a:r>
              <a:rPr lang="nl-NL" dirty="0"/>
              <a:t>Customer </a:t>
            </a:r>
            <a:r>
              <a:rPr lang="nl-NL" dirty="0" err="1"/>
              <a:t>Recommendations</a:t>
            </a:r>
            <a:endParaRPr lang="nl-NL" dirty="0"/>
          </a:p>
          <a:p>
            <a:r>
              <a:rPr lang="nl-NL" dirty="0"/>
              <a:t>Smart Data </a:t>
            </a:r>
            <a:r>
              <a:rPr lang="nl-NL" dirty="0" err="1"/>
              <a:t>Capture</a:t>
            </a:r>
            <a:endParaRPr lang="nl-NL" dirty="0"/>
          </a:p>
          <a:p>
            <a:r>
              <a:rPr lang="nl-NL" dirty="0"/>
              <a:t>Face </a:t>
            </a:r>
            <a:r>
              <a:rPr lang="nl-NL" dirty="0" err="1"/>
              <a:t>Detection</a:t>
            </a:r>
            <a:endParaRPr lang="nl-NL" dirty="0"/>
          </a:p>
          <a:p>
            <a:r>
              <a:rPr lang="nl-NL" dirty="0" err="1"/>
              <a:t>Fraud</a:t>
            </a:r>
            <a:r>
              <a:rPr lang="nl-NL" dirty="0"/>
              <a:t> Prevention</a:t>
            </a:r>
          </a:p>
          <a:p>
            <a:r>
              <a:rPr lang="nl-NL" dirty="0"/>
              <a:t>(</a:t>
            </a:r>
            <a:r>
              <a:rPr lang="nl-NL" dirty="0" err="1"/>
              <a:t>really</a:t>
            </a:r>
            <a:r>
              <a:rPr lang="nl-NL" dirty="0"/>
              <a:t> </a:t>
            </a:r>
            <a:r>
              <a:rPr lang="nl-NL" dirty="0" err="1"/>
              <a:t>good</a:t>
            </a:r>
            <a:r>
              <a:rPr lang="nl-NL" dirty="0"/>
              <a:t>) OCR</a:t>
            </a:r>
          </a:p>
          <a:p>
            <a:r>
              <a:rPr lang="nl-NL" dirty="0"/>
              <a:t>Traffic light control</a:t>
            </a:r>
          </a:p>
          <a:p>
            <a:r>
              <a:rPr lang="nl-NL" dirty="0" err="1"/>
              <a:t>Navigation</a:t>
            </a:r>
            <a:r>
              <a:rPr lang="nl-NL" dirty="0"/>
              <a:t> </a:t>
            </a:r>
          </a:p>
          <a:p>
            <a:r>
              <a:rPr lang="nl-NL" dirty="0" err="1"/>
              <a:t>Should</a:t>
            </a:r>
            <a:r>
              <a:rPr lang="nl-NL" dirty="0"/>
              <a:t> we </a:t>
            </a:r>
            <a:r>
              <a:rPr lang="nl-NL" dirty="0" err="1"/>
              <a:t>investigate</a:t>
            </a:r>
            <a:r>
              <a:rPr lang="nl-NL" dirty="0"/>
              <a:t> | do lab test?</a:t>
            </a:r>
          </a:p>
          <a:p>
            <a:r>
              <a:rPr lang="nl-NL" dirty="0"/>
              <a:t>Spam filtering</a:t>
            </a:r>
          </a:p>
          <a:p>
            <a:r>
              <a:rPr lang="nl-NL" dirty="0" err="1"/>
              <a:t>Propose</a:t>
            </a:r>
            <a:r>
              <a:rPr lang="nl-NL" dirty="0"/>
              <a:t> </a:t>
            </a:r>
            <a:r>
              <a:rPr lang="nl-NL" dirty="0" err="1"/>
              <a:t>friends</a:t>
            </a:r>
            <a:r>
              <a:rPr lang="nl-NL" dirty="0"/>
              <a:t> | </a:t>
            </a:r>
            <a:r>
              <a:rPr lang="nl-NL" dirty="0" err="1"/>
              <a:t>contacts</a:t>
            </a:r>
            <a:endParaRPr lang="nl-NL" dirty="0"/>
          </a:p>
          <a:p>
            <a:r>
              <a:rPr lang="nl-NL" dirty="0" err="1"/>
              <a:t>Troll</a:t>
            </a:r>
            <a:r>
              <a:rPr lang="nl-NL" dirty="0"/>
              <a:t> </a:t>
            </a:r>
            <a:r>
              <a:rPr lang="nl-NL" dirty="0" err="1"/>
              <a:t>detection</a:t>
            </a:r>
            <a:endParaRPr lang="nl-NL" dirty="0"/>
          </a:p>
          <a:p>
            <a:r>
              <a:rPr lang="nl-NL" dirty="0"/>
              <a:t>Auto correct</a:t>
            </a:r>
          </a:p>
          <a:p>
            <a:r>
              <a:rPr lang="nl-NL" dirty="0"/>
              <a:t>Photo </a:t>
            </a:r>
            <a:r>
              <a:rPr lang="nl-NL" dirty="0" err="1"/>
              <a:t>Tagging</a:t>
            </a:r>
            <a:r>
              <a:rPr lang="nl-NL" dirty="0"/>
              <a:t> </a:t>
            </a:r>
            <a:r>
              <a:rPr lang="nl-NL" dirty="0" err="1"/>
              <a:t>and</a:t>
            </a:r>
            <a:r>
              <a:rPr lang="nl-NL" dirty="0"/>
              <a:t> Album </a:t>
            </a:r>
            <a:r>
              <a:rPr lang="nl-NL" dirty="0" err="1"/>
              <a:t>organization</a:t>
            </a:r>
            <a:endParaRPr lang="nl-NL" dirty="0"/>
          </a:p>
          <a:p>
            <a:endParaRPr lang="en-US" dirty="0"/>
          </a:p>
        </p:txBody>
      </p:sp>
    </p:spTree>
    <p:extLst>
      <p:ext uri="{BB962C8B-B14F-4D97-AF65-F5344CB8AC3E}">
        <p14:creationId xmlns:p14="http://schemas.microsoft.com/office/powerpoint/2010/main" val="2749940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776663" fontAlgn="base" hangingPunct="0">
              <a:spcAft>
                <a:spcPct val="0"/>
              </a:spcAft>
            </a:pPr>
            <a:r>
              <a:rPr lang="fr-FR" sz="6000" dirty="0" err="1"/>
              <a:t>Ready</a:t>
            </a:r>
            <a:r>
              <a:rPr lang="fr-FR" sz="6000" dirty="0"/>
              <a:t>-</a:t>
            </a:r>
            <a:r>
              <a:rPr lang="fr-FR" sz="6000" dirty="0" err="1"/>
              <a:t>to-Run</a:t>
            </a:r>
            <a:r>
              <a:rPr lang="fr-FR" sz="6000" dirty="0"/>
              <a:t> ML </a:t>
            </a:r>
            <a:r>
              <a:rPr lang="fr-FR" sz="6000" dirty="0" err="1"/>
              <a:t>apps</a:t>
            </a:r>
            <a:endParaRPr lang="fr-FR" sz="6000" dirty="0"/>
          </a:p>
        </p:txBody>
      </p:sp>
      <p:pic>
        <p:nvPicPr>
          <p:cNvPr id="8" name="Picture 7"/>
          <p:cNvPicPr>
            <a:picLocks noChangeAspect="1"/>
          </p:cNvPicPr>
          <p:nvPr/>
        </p:nvPicPr>
        <p:blipFill>
          <a:blip r:embed="rId2"/>
          <a:stretch>
            <a:fillRect/>
          </a:stretch>
        </p:blipFill>
        <p:spPr>
          <a:xfrm>
            <a:off x="2189679" y="2241974"/>
            <a:ext cx="4478788" cy="496452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12030068" y="2204552"/>
            <a:ext cx="4117823" cy="3377394"/>
          </a:xfrm>
          <a:prstGeom prst="rect">
            <a:avLst/>
          </a:prstGeom>
          <a:ln>
            <a:noFill/>
          </a:ln>
          <a:effectLst>
            <a:outerShdw blurRad="292100" dist="139700" dir="2700000" algn="tl" rotWithShape="0">
              <a:srgbClr val="333333">
                <a:alpha val="65000"/>
              </a:srgbClr>
            </a:outerShdw>
          </a:effectLst>
        </p:spPr>
      </p:pic>
      <p:pic>
        <p:nvPicPr>
          <p:cNvPr id="10" name="Picture 9">
            <a:hlinkClick r:id="rId4"/>
          </p:cNvPr>
          <p:cNvPicPr>
            <a:picLocks noChangeAspect="1"/>
          </p:cNvPicPr>
          <p:nvPr/>
        </p:nvPicPr>
        <p:blipFill>
          <a:blip r:embed="rId5"/>
          <a:stretch>
            <a:fillRect/>
          </a:stretch>
        </p:blipFill>
        <p:spPr>
          <a:xfrm>
            <a:off x="9402380" y="5988939"/>
            <a:ext cx="4962365" cy="293298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6093387" y="2225740"/>
            <a:ext cx="5681176" cy="3260501"/>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158724" y="8701294"/>
            <a:ext cx="7088992" cy="707886"/>
          </a:xfrm>
          <a:prstGeom prst="rect">
            <a:avLst/>
          </a:prstGeom>
          <a:noFill/>
        </p:spPr>
        <p:txBody>
          <a:bodyPr wrap="none" rtlCol="0">
            <a:spAutoFit/>
          </a:bodyPr>
          <a:lstStyle/>
          <a:p>
            <a:r>
              <a:rPr lang="en-US" sz="2000" i="1" dirty="0"/>
              <a:t>Someone else selected, configured and trained an ML model</a:t>
            </a:r>
            <a:br>
              <a:rPr lang="en-US" sz="2000" i="1" dirty="0"/>
            </a:br>
            <a:r>
              <a:rPr lang="en-US" sz="2000" i="1" dirty="0"/>
              <a:t>and makes it available for you to use against your own data</a:t>
            </a:r>
            <a:endParaRPr lang="nl-NL" sz="2000" i="1" dirty="0" err="1"/>
          </a:p>
        </p:txBody>
      </p:sp>
    </p:spTree>
    <p:extLst>
      <p:ext uri="{BB962C8B-B14F-4D97-AF65-F5344CB8AC3E}">
        <p14:creationId xmlns:p14="http://schemas.microsoft.com/office/powerpoint/2010/main" val="10122500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4" y="356730"/>
            <a:ext cx="14955520" cy="1885245"/>
          </a:xfrm>
          <a:noFill/>
          <a:ln>
            <a:noFill/>
          </a:ln>
          <a:effectLst/>
        </p:spPr>
        <p:txBody>
          <a:bodyPr vert="horz" wrap="square" lIns="0" tIns="0" rIns="0" bIns="0" numCol="1" rtlCol="0" anchor="ctr" anchorCtr="0" compatLnSpc="1">
            <a:prstTxWarp prst="textNoShape">
              <a:avLst/>
            </a:prstTxWarp>
            <a:normAutofit fontScale="90000"/>
          </a:bodyPr>
          <a:lstStyle/>
          <a:p>
            <a:pPr defTabSz="776663" fontAlgn="base" hangingPunct="0">
              <a:spcAft>
                <a:spcPct val="0"/>
              </a:spcAft>
            </a:pPr>
            <a:r>
              <a:rPr lang="fr-FR" sz="10240" dirty="0">
                <a:solidFill>
                  <a:schemeClr val="accent4">
                    <a:lumMod val="75000"/>
                  </a:schemeClr>
                </a:solidFill>
                <a:latin typeface="Trebuchet MS Bold" charset="0"/>
                <a:cs typeface="Trebuchet MS Bold" charset="0"/>
              </a:rPr>
              <a:t> </a:t>
            </a:r>
            <a:r>
              <a:rPr lang="fr-FR" dirty="0" err="1"/>
              <a:t>Ready</a:t>
            </a:r>
            <a:r>
              <a:rPr lang="fr-FR" dirty="0"/>
              <a:t> to </a:t>
            </a:r>
            <a:r>
              <a:rPr lang="fr-FR" dirty="0" err="1"/>
              <a:t>Run</a:t>
            </a:r>
            <a:r>
              <a:rPr lang="fr-FR" dirty="0"/>
              <a:t> ML </a:t>
            </a:r>
            <a:r>
              <a:rPr lang="fr-FR" dirty="0" err="1"/>
              <a:t>apps</a:t>
            </a:r>
            <a:r>
              <a:rPr lang="fr-FR" dirty="0"/>
              <a:t> – </a:t>
            </a:r>
            <a:r>
              <a:rPr lang="fr-FR" dirty="0" err="1"/>
              <a:t>SaaS</a:t>
            </a:r>
            <a:r>
              <a:rPr lang="fr-FR" dirty="0"/>
              <a:t> </a:t>
            </a:r>
            <a:r>
              <a:rPr lang="fr-FR" dirty="0" err="1"/>
              <a:t>powered</a:t>
            </a:r>
            <a:r>
              <a:rPr lang="fr-FR" dirty="0"/>
              <a:t> by ML</a:t>
            </a:r>
          </a:p>
        </p:txBody>
      </p:sp>
      <p:sp>
        <p:nvSpPr>
          <p:cNvPr id="5" name="TextBox 4"/>
          <p:cNvSpPr txBox="1"/>
          <p:nvPr/>
        </p:nvSpPr>
        <p:spPr>
          <a:xfrm>
            <a:off x="406665" y="8921921"/>
            <a:ext cx="12175066" cy="792653"/>
          </a:xfrm>
          <a:prstGeom prst="rect">
            <a:avLst/>
          </a:prstGeom>
          <a:noFill/>
        </p:spPr>
        <p:txBody>
          <a:bodyPr wrap="square" rtlCol="0">
            <a:spAutoFit/>
          </a:bodyPr>
          <a:lstStyle/>
          <a:p>
            <a:r>
              <a:rPr lang="fr-FR" sz="4551" dirty="0">
                <a:solidFill>
                  <a:schemeClr val="bg1"/>
                </a:solidFill>
                <a:latin typeface="Trebuchet MS Bold" charset="0"/>
                <a:ea typeface="+mj-ea"/>
                <a:cs typeface="Trebuchet MS Bold" charset="0"/>
              </a:rPr>
              <a:t>#</a:t>
            </a:r>
            <a:r>
              <a:rPr lang="fr-FR" sz="4551" dirty="0" err="1">
                <a:solidFill>
                  <a:schemeClr val="bg1"/>
                </a:solidFill>
                <a:latin typeface="Trebuchet MS Bold" charset="0"/>
                <a:ea typeface="+mj-ea"/>
                <a:cs typeface="Trebuchet MS Bold" charset="0"/>
              </a:rPr>
              <a:t>DevoxxMA</a:t>
            </a:r>
            <a:endParaRPr lang="fr-FR" sz="4551" dirty="0">
              <a:solidFill>
                <a:schemeClr val="bg1"/>
              </a:solidFill>
              <a:latin typeface="Trebuchet MS Bold" charset="0"/>
              <a:ea typeface="+mj-ea"/>
              <a:cs typeface="Trebuchet MS Bold" charset="0"/>
            </a:endParaRPr>
          </a:p>
        </p:txBody>
      </p:sp>
      <p:sp>
        <p:nvSpPr>
          <p:cNvPr id="7" name="Content Placeholder 6"/>
          <p:cNvSpPr>
            <a:spLocks noGrp="1"/>
          </p:cNvSpPr>
          <p:nvPr>
            <p:ph idx="1"/>
          </p:nvPr>
        </p:nvSpPr>
        <p:spPr/>
        <p:txBody>
          <a:bodyPr/>
          <a:lstStyle/>
          <a:p>
            <a:endParaRPr lang="nl-NL"/>
          </a:p>
        </p:txBody>
      </p:sp>
      <p:pic>
        <p:nvPicPr>
          <p:cNvPr id="8" name="Picture 7"/>
          <p:cNvPicPr>
            <a:picLocks noChangeAspect="1"/>
          </p:cNvPicPr>
          <p:nvPr/>
        </p:nvPicPr>
        <p:blipFill>
          <a:blip r:embed="rId2"/>
          <a:stretch>
            <a:fillRect/>
          </a:stretch>
        </p:blipFill>
        <p:spPr>
          <a:xfrm>
            <a:off x="2189679" y="2241974"/>
            <a:ext cx="4478788" cy="496452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12030068" y="2204552"/>
            <a:ext cx="4117823" cy="337739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9402380" y="5988939"/>
            <a:ext cx="4962365" cy="293298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6093387" y="2225740"/>
            <a:ext cx="5681176" cy="3260501"/>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7665932" y="2430629"/>
            <a:ext cx="9372615" cy="680533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603575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4762687" y="8212703"/>
            <a:ext cx="2423950" cy="689977"/>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2529956" y="8243123"/>
            <a:ext cx="1918208" cy="689977"/>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222386" y="8076369"/>
            <a:ext cx="2533344" cy="1023482"/>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12124113" y="2308449"/>
            <a:ext cx="4046363" cy="3652468"/>
          </a:xfrm>
          <a:prstGeom prst="rect">
            <a:avLst/>
          </a:prstGeom>
        </p:spPr>
      </p:pic>
    </p:spTree>
    <p:extLst>
      <p:ext uri="{BB962C8B-B14F-4D97-AF65-F5344CB8AC3E}">
        <p14:creationId xmlns:p14="http://schemas.microsoft.com/office/powerpoint/2010/main" val="369653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4" y="356730"/>
            <a:ext cx="14955520" cy="1885245"/>
          </a:xfrm>
          <a:noFill/>
          <a:ln>
            <a:noFill/>
          </a:ln>
          <a:effectLst/>
        </p:spPr>
        <p:txBody>
          <a:bodyPr vert="horz" wrap="square" lIns="0" tIns="0" rIns="0" bIns="0" numCol="1" rtlCol="0" anchor="ctr" anchorCtr="0" compatLnSpc="1">
            <a:prstTxWarp prst="textNoShape">
              <a:avLst/>
            </a:prstTxWarp>
            <a:normAutofit fontScale="90000"/>
          </a:bodyPr>
          <a:lstStyle/>
          <a:p>
            <a:pPr defTabSz="776663" fontAlgn="base" hangingPunct="0">
              <a:spcAft>
                <a:spcPct val="0"/>
              </a:spcAft>
            </a:pPr>
            <a:r>
              <a:rPr lang="fr-FR" sz="10240" dirty="0">
                <a:solidFill>
                  <a:schemeClr val="accent4">
                    <a:lumMod val="75000"/>
                  </a:schemeClr>
                </a:solidFill>
                <a:latin typeface="Trebuchet MS Bold" charset="0"/>
                <a:cs typeface="Trebuchet MS Bold" charset="0"/>
              </a:rPr>
              <a:t> </a:t>
            </a:r>
            <a:r>
              <a:rPr lang="fr-FR" dirty="0" err="1"/>
              <a:t>Ready</a:t>
            </a:r>
            <a:r>
              <a:rPr lang="fr-FR" dirty="0"/>
              <a:t> to </a:t>
            </a:r>
            <a:r>
              <a:rPr lang="fr-FR" dirty="0" err="1"/>
              <a:t>Run</a:t>
            </a:r>
            <a:r>
              <a:rPr lang="fr-FR" dirty="0"/>
              <a:t> ML </a:t>
            </a:r>
            <a:r>
              <a:rPr lang="fr-FR" dirty="0" err="1"/>
              <a:t>apps</a:t>
            </a:r>
            <a:r>
              <a:rPr lang="fr-FR" dirty="0"/>
              <a:t> – </a:t>
            </a:r>
            <a:r>
              <a:rPr lang="fr-FR" dirty="0" err="1"/>
              <a:t>SaaS</a:t>
            </a:r>
            <a:r>
              <a:rPr lang="fr-FR" dirty="0"/>
              <a:t> </a:t>
            </a:r>
            <a:r>
              <a:rPr lang="fr-FR" dirty="0" err="1"/>
              <a:t>powered</a:t>
            </a:r>
            <a:r>
              <a:rPr lang="fr-FR" dirty="0"/>
              <a:t> by ML</a:t>
            </a:r>
          </a:p>
        </p:txBody>
      </p:sp>
      <p:sp>
        <p:nvSpPr>
          <p:cNvPr id="7" name="Content Placeholder 6"/>
          <p:cNvSpPr>
            <a:spLocks noGrp="1"/>
          </p:cNvSpPr>
          <p:nvPr>
            <p:ph idx="1"/>
          </p:nvPr>
        </p:nvSpPr>
        <p:spPr/>
        <p:txBody>
          <a:bodyPr/>
          <a:lstStyle/>
          <a:p>
            <a:endParaRPr lang="nl-NL"/>
          </a:p>
        </p:txBody>
      </p:sp>
      <p:pic>
        <p:nvPicPr>
          <p:cNvPr id="8" name="Picture 7"/>
          <p:cNvPicPr>
            <a:picLocks noChangeAspect="1"/>
          </p:cNvPicPr>
          <p:nvPr/>
        </p:nvPicPr>
        <p:blipFill>
          <a:blip r:embed="rId2"/>
          <a:stretch>
            <a:fillRect/>
          </a:stretch>
        </p:blipFill>
        <p:spPr>
          <a:xfrm>
            <a:off x="2189679" y="2241974"/>
            <a:ext cx="4478788" cy="4964526"/>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12030068" y="2204552"/>
            <a:ext cx="4117823" cy="3377394"/>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9402380" y="5988939"/>
            <a:ext cx="4962365" cy="2932981"/>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6093387" y="2225740"/>
            <a:ext cx="5681176" cy="3260501"/>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7665932" y="2430629"/>
            <a:ext cx="9372615" cy="6805333"/>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14D4000-3294-4CD0-8CE2-2D63AA1D5B50}"/>
              </a:ext>
            </a:extLst>
          </p:cNvPr>
          <p:cNvPicPr>
            <a:picLocks noChangeAspect="1"/>
          </p:cNvPicPr>
          <p:nvPr/>
        </p:nvPicPr>
        <p:blipFill>
          <a:blip r:embed="rId7"/>
          <a:stretch>
            <a:fillRect/>
          </a:stretch>
        </p:blipFill>
        <p:spPr>
          <a:xfrm>
            <a:off x="503894" y="5222154"/>
            <a:ext cx="4352906" cy="4242082"/>
          </a:xfrm>
          <a:prstGeom prst="rect">
            <a:avLst/>
          </a:prstGeom>
        </p:spPr>
      </p:pic>
      <p:pic>
        <p:nvPicPr>
          <p:cNvPr id="12" name="Picture 11">
            <a:extLst>
              <a:ext uri="{FF2B5EF4-FFF2-40B4-BE49-F238E27FC236}">
                <a16:creationId xmlns:a16="http://schemas.microsoft.com/office/drawing/2014/main" id="{B98F7174-692D-4B4C-B076-DF60DB0B9BA5}"/>
              </a:ext>
            </a:extLst>
          </p:cNvPr>
          <p:cNvPicPr>
            <a:picLocks noChangeAspect="1"/>
          </p:cNvPicPr>
          <p:nvPr/>
        </p:nvPicPr>
        <p:blipFill>
          <a:blip r:embed="rId8"/>
          <a:stretch>
            <a:fillRect/>
          </a:stretch>
        </p:blipFill>
        <p:spPr>
          <a:xfrm>
            <a:off x="504054" y="3386820"/>
            <a:ext cx="6906373" cy="2016082"/>
          </a:xfrm>
          <a:prstGeom prst="rect">
            <a:avLst/>
          </a:prstGeom>
        </p:spPr>
      </p:pic>
      <p:pic>
        <p:nvPicPr>
          <p:cNvPr id="13" name="Picture 12">
            <a:extLst>
              <a:ext uri="{FF2B5EF4-FFF2-40B4-BE49-F238E27FC236}">
                <a16:creationId xmlns:a16="http://schemas.microsoft.com/office/drawing/2014/main" id="{F537ABE3-4649-45D7-9041-9E747498CB79}"/>
              </a:ext>
            </a:extLst>
          </p:cNvPr>
          <p:cNvPicPr>
            <a:picLocks noChangeAspect="1"/>
          </p:cNvPicPr>
          <p:nvPr/>
        </p:nvPicPr>
        <p:blipFill>
          <a:blip r:embed="rId9"/>
          <a:stretch>
            <a:fillRect/>
          </a:stretch>
        </p:blipFill>
        <p:spPr>
          <a:xfrm>
            <a:off x="503894" y="1808412"/>
            <a:ext cx="4907705" cy="1577477"/>
          </a:xfrm>
          <a:prstGeom prst="rect">
            <a:avLst/>
          </a:prstGeom>
        </p:spPr>
      </p:pic>
    </p:spTree>
    <p:extLst>
      <p:ext uri="{BB962C8B-B14F-4D97-AF65-F5344CB8AC3E}">
        <p14:creationId xmlns:p14="http://schemas.microsoft.com/office/powerpoint/2010/main" val="2552740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4" y="356730"/>
            <a:ext cx="14955520" cy="1885245"/>
          </a:xfrm>
          <a:noFill/>
          <a:ln>
            <a:noFill/>
          </a:ln>
          <a:effectLst/>
        </p:spPr>
        <p:txBody>
          <a:bodyPr vert="horz" wrap="square" lIns="0" tIns="0" rIns="0" bIns="0" numCol="1" rtlCol="0" anchor="ctr" anchorCtr="0" compatLnSpc="1">
            <a:prstTxWarp prst="textNoShape">
              <a:avLst/>
            </a:prstTxWarp>
            <a:noAutofit/>
          </a:bodyPr>
          <a:lstStyle/>
          <a:p>
            <a:pPr defTabSz="776663" fontAlgn="base" hangingPunct="0">
              <a:spcAft>
                <a:spcPct val="0"/>
              </a:spcAft>
            </a:pPr>
            <a:r>
              <a:rPr lang="fr-FR" sz="7680" dirty="0">
                <a:solidFill>
                  <a:schemeClr val="accent4">
                    <a:lumMod val="75000"/>
                  </a:schemeClr>
                </a:solidFill>
                <a:latin typeface="Trebuchet MS Bold" charset="0"/>
                <a:cs typeface="Trebuchet MS Bold" charset="0"/>
              </a:rPr>
              <a:t> </a:t>
            </a:r>
            <a:r>
              <a:rPr lang="fr-FR" sz="5400" dirty="0" err="1"/>
              <a:t>Products</a:t>
            </a:r>
            <a:r>
              <a:rPr lang="fr-FR" sz="7680" dirty="0">
                <a:solidFill>
                  <a:schemeClr val="accent4">
                    <a:lumMod val="75000"/>
                  </a:schemeClr>
                </a:solidFill>
                <a:latin typeface="Trebuchet MS Bold" charset="0"/>
                <a:cs typeface="Trebuchet MS Bold" charset="0"/>
              </a:rPr>
              <a:t> </a:t>
            </a:r>
            <a:r>
              <a:rPr lang="fr-FR" sz="5400" dirty="0" err="1"/>
              <a:t>with</a:t>
            </a:r>
            <a:r>
              <a:rPr lang="fr-FR" sz="5400" dirty="0"/>
              <a:t> ML </a:t>
            </a:r>
            <a:r>
              <a:rPr lang="fr-FR" sz="5400" dirty="0" err="1"/>
              <a:t>inside</a:t>
            </a:r>
            <a:endParaRPr lang="fr-FR" sz="5400" dirty="0"/>
          </a:p>
        </p:txBody>
      </p:sp>
      <p:pic>
        <p:nvPicPr>
          <p:cNvPr id="1026" name="Picture 2" descr="Image result for amazon ech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7897" y="2493608"/>
            <a:ext cx="4526299" cy="452629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lf driving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30108" y="5529259"/>
            <a:ext cx="4908632" cy="322333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rone ai"/>
          <p:cNvPicPr>
            <a:picLocks noChangeAspect="1" noChangeArrowheads="1"/>
          </p:cNvPicPr>
          <p:nvPr/>
        </p:nvPicPr>
        <p:blipFill>
          <a:blip r:embed="rId4" cstate="print">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8763681" y="2405212"/>
            <a:ext cx="5278296" cy="3212446"/>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potify machine learning"/>
          <p:cNvPicPr>
            <a:picLocks noChangeAspect="1" noChangeArrowheads="1"/>
          </p:cNvPicPr>
          <p:nvPr/>
        </p:nvPicPr>
        <p:blipFill>
          <a:blip r:embed="rId5">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11402829" y="5732219"/>
            <a:ext cx="5066853" cy="285105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oracle autonomous database">
            <a:extLst>
              <a:ext uri="{FF2B5EF4-FFF2-40B4-BE49-F238E27FC236}">
                <a16:creationId xmlns:a16="http://schemas.microsoft.com/office/drawing/2014/main" id="{168C1D5F-704D-42D1-8282-C39C2BF080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174" y="7254149"/>
            <a:ext cx="3409708" cy="1971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160945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r>
              <a:rPr lang="en-US" dirty="0"/>
              <a:t>Do It Yourself</a:t>
            </a:r>
          </a:p>
          <a:p>
            <a:r>
              <a:rPr lang="en-US" dirty="0"/>
              <a:t>Machine Learning</a:t>
            </a:r>
            <a:endParaRPr lang="nl-NL" dirty="0"/>
          </a:p>
        </p:txBody>
      </p:sp>
    </p:spTree>
    <p:extLst>
      <p:ext uri="{BB962C8B-B14F-4D97-AF65-F5344CB8AC3E}">
        <p14:creationId xmlns:p14="http://schemas.microsoft.com/office/powerpoint/2010/main" val="3857732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The Data </a:t>
            </a:r>
            <a:r>
              <a:rPr lang="nl-NL" dirty="0" err="1"/>
              <a:t>Science</a:t>
            </a:r>
            <a:r>
              <a:rPr lang="nl-NL" dirty="0"/>
              <a:t> workflow</a:t>
            </a:r>
            <a:endParaRPr lang="en-US" dirty="0"/>
          </a:p>
        </p:txBody>
      </p:sp>
      <p:sp>
        <p:nvSpPr>
          <p:cNvPr id="3" name="Text Placeholder 2"/>
          <p:cNvSpPr>
            <a:spLocks noGrp="1"/>
          </p:cNvSpPr>
          <p:nvPr>
            <p:ph type="body" sz="quarter" idx="10"/>
          </p:nvPr>
        </p:nvSpPr>
        <p:spPr>
          <a:xfrm>
            <a:off x="1917701" y="2603500"/>
            <a:ext cx="11942763" cy="6083299"/>
          </a:xfrm>
        </p:spPr>
        <p:txBody>
          <a:bodyPr>
            <a:normAutofit fontScale="92500" lnSpcReduction="10000"/>
          </a:bodyPr>
          <a:lstStyle/>
          <a:p>
            <a:r>
              <a:rPr lang="nl-NL" dirty="0"/>
              <a:t>Set Business Goal – research scope, </a:t>
            </a:r>
            <a:r>
              <a:rPr lang="nl-NL" dirty="0" err="1"/>
              <a:t>objectives</a:t>
            </a:r>
            <a:endParaRPr lang="nl-NL" dirty="0"/>
          </a:p>
          <a:p>
            <a:r>
              <a:rPr lang="nl-NL" dirty="0" err="1"/>
              <a:t>Gather</a:t>
            </a:r>
            <a:r>
              <a:rPr lang="nl-NL" dirty="0"/>
              <a:t> data</a:t>
            </a:r>
          </a:p>
          <a:p>
            <a:r>
              <a:rPr lang="nl-NL" dirty="0" err="1"/>
              <a:t>Prepare</a:t>
            </a:r>
            <a:r>
              <a:rPr lang="nl-NL" dirty="0"/>
              <a:t> data</a:t>
            </a:r>
          </a:p>
          <a:p>
            <a:pPr lvl="1"/>
            <a:r>
              <a:rPr lang="nl-NL" dirty="0" err="1"/>
              <a:t>Cleanse</a:t>
            </a:r>
            <a:r>
              <a:rPr lang="nl-NL" dirty="0"/>
              <a:t>, </a:t>
            </a:r>
            <a:r>
              <a:rPr lang="nl-NL" dirty="0" err="1"/>
              <a:t>transform</a:t>
            </a:r>
            <a:r>
              <a:rPr lang="nl-NL" dirty="0"/>
              <a:t> (</a:t>
            </a:r>
            <a:r>
              <a:rPr lang="nl-NL" dirty="0" err="1"/>
              <a:t>wrangle</a:t>
            </a:r>
            <a:r>
              <a:rPr lang="nl-NL" dirty="0"/>
              <a:t>), combine (</a:t>
            </a:r>
            <a:r>
              <a:rPr lang="nl-NL" dirty="0" err="1"/>
              <a:t>merge</a:t>
            </a:r>
            <a:r>
              <a:rPr lang="nl-NL" dirty="0"/>
              <a:t>, </a:t>
            </a:r>
            <a:r>
              <a:rPr lang="nl-NL" dirty="0" err="1"/>
              <a:t>enrich</a:t>
            </a:r>
            <a:r>
              <a:rPr lang="nl-NL" dirty="0"/>
              <a:t>)</a:t>
            </a:r>
          </a:p>
          <a:p>
            <a:r>
              <a:rPr lang="nl-NL" dirty="0" err="1"/>
              <a:t>Explore</a:t>
            </a:r>
            <a:r>
              <a:rPr lang="nl-NL" dirty="0"/>
              <a:t> data</a:t>
            </a:r>
          </a:p>
          <a:p>
            <a:r>
              <a:rPr lang="nl-NL" dirty="0">
                <a:solidFill>
                  <a:srgbClr val="002060"/>
                </a:solidFill>
              </a:rPr>
              <a:t>Model Data</a:t>
            </a:r>
          </a:p>
          <a:p>
            <a:pPr lvl="1"/>
            <a:r>
              <a:rPr lang="nl-NL" dirty="0">
                <a:solidFill>
                  <a:srgbClr val="002060"/>
                </a:solidFill>
              </a:rPr>
              <a:t>Select model, train model, test model</a:t>
            </a:r>
          </a:p>
          <a:p>
            <a:r>
              <a:rPr lang="nl-NL" dirty="0"/>
              <a:t>Present </a:t>
            </a:r>
            <a:r>
              <a:rPr lang="nl-NL" dirty="0" err="1"/>
              <a:t>findings</a:t>
            </a:r>
            <a:r>
              <a:rPr lang="nl-NL" dirty="0"/>
              <a:t> </a:t>
            </a:r>
            <a:r>
              <a:rPr lang="nl-NL" dirty="0" err="1"/>
              <a:t>and</a:t>
            </a:r>
            <a:r>
              <a:rPr lang="nl-NL" dirty="0"/>
              <a:t> </a:t>
            </a:r>
            <a:r>
              <a:rPr lang="nl-NL" dirty="0" err="1"/>
              <a:t>recommend</a:t>
            </a:r>
            <a:r>
              <a:rPr lang="nl-NL" dirty="0"/>
              <a:t> next steps</a:t>
            </a:r>
          </a:p>
          <a:p>
            <a:r>
              <a:rPr lang="nl-NL" dirty="0" err="1"/>
              <a:t>Apply</a:t>
            </a:r>
            <a:r>
              <a:rPr lang="nl-NL" dirty="0"/>
              <a:t>:</a:t>
            </a:r>
          </a:p>
          <a:p>
            <a:pPr lvl="1"/>
            <a:r>
              <a:rPr lang="nl-NL" dirty="0"/>
              <a:t>Make </a:t>
            </a:r>
            <a:r>
              <a:rPr lang="nl-NL" dirty="0" err="1"/>
              <a:t>use</a:t>
            </a:r>
            <a:r>
              <a:rPr lang="nl-NL" dirty="0"/>
              <a:t> of </a:t>
            </a:r>
            <a:r>
              <a:rPr lang="nl-NL" dirty="0" err="1"/>
              <a:t>insights</a:t>
            </a:r>
            <a:r>
              <a:rPr lang="nl-NL" dirty="0"/>
              <a:t> in business </a:t>
            </a:r>
            <a:r>
              <a:rPr lang="nl-NL" dirty="0" err="1"/>
              <a:t>decisions</a:t>
            </a:r>
            <a:endParaRPr lang="nl-NL" dirty="0"/>
          </a:p>
          <a:p>
            <a:pPr lvl="1"/>
            <a:r>
              <a:rPr lang="nl-NL" dirty="0" err="1"/>
              <a:t>Automate</a:t>
            </a:r>
            <a:r>
              <a:rPr lang="nl-NL" dirty="0"/>
              <a:t> Data </a:t>
            </a:r>
            <a:r>
              <a:rPr lang="nl-NL" dirty="0" err="1"/>
              <a:t>Gathering</a:t>
            </a:r>
            <a:r>
              <a:rPr lang="nl-NL" dirty="0"/>
              <a:t> &amp; </a:t>
            </a:r>
            <a:r>
              <a:rPr lang="nl-NL" dirty="0" err="1"/>
              <a:t>Preparation</a:t>
            </a:r>
            <a:r>
              <a:rPr lang="nl-NL" dirty="0"/>
              <a:t>, </a:t>
            </a:r>
            <a:r>
              <a:rPr lang="nl-NL" dirty="0" err="1"/>
              <a:t>Deploy</a:t>
            </a:r>
            <a:r>
              <a:rPr lang="nl-NL" dirty="0"/>
              <a:t> Model, </a:t>
            </a:r>
            <a:r>
              <a:rPr lang="nl-NL" dirty="0" err="1"/>
              <a:t>Embed</a:t>
            </a:r>
            <a:r>
              <a:rPr lang="nl-NL" dirty="0"/>
              <a:t> Model in </a:t>
            </a:r>
            <a:r>
              <a:rPr lang="nl-NL" dirty="0" err="1"/>
              <a:t>operational</a:t>
            </a:r>
            <a:r>
              <a:rPr lang="nl-NL" dirty="0"/>
              <a:t> systems </a:t>
            </a:r>
          </a:p>
        </p:txBody>
      </p:sp>
      <p:pic>
        <p:nvPicPr>
          <p:cNvPr id="5122"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616037" y="4247285"/>
            <a:ext cx="4488180" cy="1251411"/>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3208" y="2255519"/>
            <a:ext cx="5256940" cy="46183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4050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Data Discovery | exploration</a:t>
            </a:r>
            <a:endParaRPr lang="en-US" dirty="0"/>
          </a:p>
        </p:txBody>
      </p:sp>
      <p:sp>
        <p:nvSpPr>
          <p:cNvPr id="3" name="Text Placeholder 2"/>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24</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182464001"/>
              </p:ext>
            </p:extLst>
          </p:nvPr>
        </p:nvGraphicFramePr>
        <p:xfrm>
          <a:off x="1099383" y="2218972"/>
          <a:ext cx="13180498" cy="7079744"/>
        </p:xfrm>
        <a:graphic>
          <a:graphicData uri="http://schemas.openxmlformats.org/drawingml/2006/table">
            <a:tbl>
              <a:tblPr firstRow="1" bandRow="1">
                <a:tableStyleId>{5C22544A-7EE6-4342-B048-85BDC9FD1C3A}</a:tableStyleId>
              </a:tblPr>
              <a:tblGrid>
                <a:gridCol w="2142898">
                  <a:extLst>
                    <a:ext uri="{9D8B030D-6E8A-4147-A177-3AD203B41FA5}">
                      <a16:colId xmlns:a16="http://schemas.microsoft.com/office/drawing/2014/main" val="20000"/>
                    </a:ext>
                  </a:extLst>
                </a:gridCol>
                <a:gridCol w="1810762">
                  <a:extLst>
                    <a:ext uri="{9D8B030D-6E8A-4147-A177-3AD203B41FA5}">
                      <a16:colId xmlns:a16="http://schemas.microsoft.com/office/drawing/2014/main" val="20001"/>
                    </a:ext>
                  </a:extLst>
                </a:gridCol>
                <a:gridCol w="1499663">
                  <a:extLst>
                    <a:ext uri="{9D8B030D-6E8A-4147-A177-3AD203B41FA5}">
                      <a16:colId xmlns:a16="http://schemas.microsoft.com/office/drawing/2014/main" val="20002"/>
                    </a:ext>
                  </a:extLst>
                </a:gridCol>
                <a:gridCol w="2044997">
                  <a:extLst>
                    <a:ext uri="{9D8B030D-6E8A-4147-A177-3AD203B41FA5}">
                      <a16:colId xmlns:a16="http://schemas.microsoft.com/office/drawing/2014/main" val="20003"/>
                    </a:ext>
                  </a:extLst>
                </a:gridCol>
                <a:gridCol w="1090665">
                  <a:extLst>
                    <a:ext uri="{9D8B030D-6E8A-4147-A177-3AD203B41FA5}">
                      <a16:colId xmlns:a16="http://schemas.microsoft.com/office/drawing/2014/main" val="20004"/>
                    </a:ext>
                  </a:extLst>
                </a:gridCol>
                <a:gridCol w="1772331">
                  <a:extLst>
                    <a:ext uri="{9D8B030D-6E8A-4147-A177-3AD203B41FA5}">
                      <a16:colId xmlns:a16="http://schemas.microsoft.com/office/drawing/2014/main" val="20005"/>
                    </a:ext>
                  </a:extLst>
                </a:gridCol>
                <a:gridCol w="2819182">
                  <a:extLst>
                    <a:ext uri="{9D8B030D-6E8A-4147-A177-3AD203B41FA5}">
                      <a16:colId xmlns:a16="http://schemas.microsoft.com/office/drawing/2014/main" val="20006"/>
                    </a:ext>
                  </a:extLst>
                </a:gridCol>
              </a:tblGrid>
              <a:tr h="362956">
                <a:tc>
                  <a:txBody>
                    <a:bodyPr/>
                    <a:lstStyle/>
                    <a:p>
                      <a:r>
                        <a:rPr lang="nl-NL" sz="3200" dirty="0"/>
                        <a:t>A</a:t>
                      </a:r>
                      <a:endParaRPr lang="en-US" sz="3200" dirty="0"/>
                    </a:p>
                  </a:txBody>
                  <a:tcPr marL="173403" marR="173403" marT="65024" marB="65024"/>
                </a:tc>
                <a:tc>
                  <a:txBody>
                    <a:bodyPr/>
                    <a:lstStyle/>
                    <a:p>
                      <a:r>
                        <a:rPr lang="nl-NL" sz="3200" dirty="0"/>
                        <a:t>B</a:t>
                      </a:r>
                      <a:endParaRPr lang="en-US" sz="3200" dirty="0"/>
                    </a:p>
                  </a:txBody>
                  <a:tcPr marL="173403" marR="173403" marT="65024" marB="65024"/>
                </a:tc>
                <a:tc>
                  <a:txBody>
                    <a:bodyPr/>
                    <a:lstStyle/>
                    <a:p>
                      <a:r>
                        <a:rPr lang="nl-NL" sz="3200" dirty="0"/>
                        <a:t>C</a:t>
                      </a:r>
                      <a:endParaRPr lang="en-US" sz="3200" dirty="0"/>
                    </a:p>
                  </a:txBody>
                  <a:tcPr marL="173403" marR="173403" marT="65024" marB="65024"/>
                </a:tc>
                <a:tc>
                  <a:txBody>
                    <a:bodyPr/>
                    <a:lstStyle/>
                    <a:p>
                      <a:r>
                        <a:rPr lang="nl-NL" sz="3200" dirty="0"/>
                        <a:t>D</a:t>
                      </a:r>
                      <a:endParaRPr lang="en-US" sz="3200" dirty="0"/>
                    </a:p>
                  </a:txBody>
                  <a:tcPr marL="173403" marR="173403" marT="65024" marB="65024"/>
                </a:tc>
                <a:tc>
                  <a:txBody>
                    <a:bodyPr/>
                    <a:lstStyle/>
                    <a:p>
                      <a:r>
                        <a:rPr lang="nl-NL" sz="3200" dirty="0"/>
                        <a:t>E</a:t>
                      </a:r>
                      <a:endParaRPr lang="en-US" sz="3200" dirty="0"/>
                    </a:p>
                  </a:txBody>
                  <a:tcPr marL="173403" marR="173403" marT="65024" marB="65024"/>
                </a:tc>
                <a:tc>
                  <a:txBody>
                    <a:bodyPr/>
                    <a:lstStyle/>
                    <a:p>
                      <a:r>
                        <a:rPr lang="nl-NL" sz="3200" dirty="0"/>
                        <a:t>F</a:t>
                      </a:r>
                      <a:endParaRPr lang="en-US" sz="3200" dirty="0"/>
                    </a:p>
                  </a:txBody>
                  <a:tcPr marL="173403" marR="173403" marT="65024" marB="65024"/>
                </a:tc>
                <a:tc>
                  <a:txBody>
                    <a:bodyPr/>
                    <a:lstStyle/>
                    <a:p>
                      <a:r>
                        <a:rPr lang="nl-NL" sz="3200" dirty="0"/>
                        <a:t>G</a:t>
                      </a:r>
                      <a:endParaRPr lang="en-US" sz="3200" dirty="0"/>
                    </a:p>
                  </a:txBody>
                  <a:tcPr marL="173403" marR="173403" marT="65024" marB="65024"/>
                </a:tc>
                <a:extLst>
                  <a:ext uri="{0D108BD9-81ED-4DB2-BD59-A6C34878D82A}">
                    <a16:rowId xmlns:a16="http://schemas.microsoft.com/office/drawing/2014/main" val="10000"/>
                  </a:ext>
                </a:extLst>
              </a:tr>
              <a:tr h="653320">
                <a:tc>
                  <a:txBody>
                    <a:bodyPr/>
                    <a:lstStyle/>
                    <a:p>
                      <a:r>
                        <a:rPr lang="en-US" sz="3200" dirty="0"/>
                        <a:t>1104534</a:t>
                      </a:r>
                    </a:p>
                  </a:txBody>
                  <a:tcPr marL="173403" marR="173403" marT="65024" marB="65024"/>
                </a:tc>
                <a:tc>
                  <a:txBody>
                    <a:bodyPr/>
                    <a:lstStyle/>
                    <a:p>
                      <a:r>
                        <a:rPr lang="nl-NL" sz="3200" dirty="0"/>
                        <a:t>ZTR</a:t>
                      </a:r>
                      <a:endParaRPr lang="en-US" sz="3200" dirty="0"/>
                    </a:p>
                  </a:txBody>
                  <a:tcPr marL="173403" marR="173403" marT="65024" marB="65024"/>
                </a:tc>
                <a:tc>
                  <a:txBody>
                    <a:bodyPr/>
                    <a:lstStyle/>
                    <a:p>
                      <a:r>
                        <a:rPr lang="nl-NL" sz="3200" dirty="0"/>
                        <a:t>0.1</a:t>
                      </a:r>
                      <a:endParaRPr lang="en-US" sz="3200" dirty="0"/>
                    </a:p>
                  </a:txBody>
                  <a:tcPr marL="173403" marR="173403" marT="65024" marB="65024"/>
                </a:tc>
                <a:tc>
                  <a:txBody>
                    <a:bodyPr/>
                    <a:lstStyle/>
                    <a:p>
                      <a:r>
                        <a:rPr lang="nl-NL" sz="3200" dirty="0"/>
                        <a:t>anijs</a:t>
                      </a:r>
                      <a:endParaRPr lang="en-US" sz="3200" dirty="0"/>
                    </a:p>
                  </a:txBody>
                  <a:tcPr marL="173403" marR="173403" marT="65024" marB="65024"/>
                </a:tc>
                <a:tc>
                  <a:txBody>
                    <a:bodyPr/>
                    <a:lstStyle/>
                    <a:p>
                      <a:r>
                        <a:rPr lang="nl-NL" sz="3200" dirty="0"/>
                        <a:t>2</a:t>
                      </a:r>
                      <a:endParaRPr lang="en-US" sz="3200" dirty="0"/>
                    </a:p>
                  </a:txBody>
                  <a:tcPr marL="173403" marR="173403" marT="65024" marB="65024"/>
                </a:tc>
                <a:tc>
                  <a:txBody>
                    <a:bodyPr/>
                    <a:lstStyle/>
                    <a:p>
                      <a:r>
                        <a:rPr lang="nl-NL" sz="3200" dirty="0"/>
                        <a:t>36</a:t>
                      </a:r>
                      <a:endParaRPr lang="en-US" sz="3200" dirty="0"/>
                    </a:p>
                  </a:txBody>
                  <a:tcPr marL="173403" marR="173403" marT="65024" marB="65024"/>
                </a:tc>
                <a:tc>
                  <a:txBody>
                    <a:bodyPr/>
                    <a:lstStyle/>
                    <a:p>
                      <a:r>
                        <a:rPr lang="nl-NL" sz="3200" dirty="0"/>
                        <a:t>T</a:t>
                      </a:r>
                      <a:endParaRPr lang="en-US" sz="3200" dirty="0"/>
                    </a:p>
                  </a:txBody>
                  <a:tcPr marL="173403" marR="173403" marT="65024" marB="65024"/>
                </a:tc>
                <a:extLst>
                  <a:ext uri="{0D108BD9-81ED-4DB2-BD59-A6C34878D82A}">
                    <a16:rowId xmlns:a16="http://schemas.microsoft.com/office/drawing/2014/main" val="10001"/>
                  </a:ext>
                </a:extLst>
              </a:tr>
              <a:tr h="653320">
                <a:tc>
                  <a:txBody>
                    <a:bodyPr/>
                    <a:lstStyle/>
                    <a:p>
                      <a:r>
                        <a:rPr lang="en-US" sz="3200" dirty="0"/>
                        <a:t>631148</a:t>
                      </a:r>
                    </a:p>
                  </a:txBody>
                  <a:tcPr marL="173403" marR="173403" marT="65024" marB="65024"/>
                </a:tc>
                <a:tc>
                  <a:txBody>
                    <a:bodyPr/>
                    <a:lstStyle/>
                    <a:p>
                      <a:r>
                        <a:rPr lang="nl-NL" sz="3200" dirty="0"/>
                        <a:t>ESE</a:t>
                      </a:r>
                      <a:endParaRPr lang="en-US" sz="3200" dirty="0"/>
                    </a:p>
                  </a:txBody>
                  <a:tcPr marL="173403" marR="173403" marT="65024" marB="65024"/>
                </a:tc>
                <a:tc>
                  <a:txBody>
                    <a:bodyPr/>
                    <a:lstStyle/>
                    <a:p>
                      <a:r>
                        <a:rPr lang="nl-NL" sz="3200" dirty="0"/>
                        <a:t>132</a:t>
                      </a:r>
                      <a:endParaRPr lang="en-US" sz="3200" dirty="0"/>
                    </a:p>
                  </a:txBody>
                  <a:tcPr marL="173403" marR="173403" marT="65024" marB="65024"/>
                </a:tc>
                <a:tc>
                  <a:txBody>
                    <a:bodyPr/>
                    <a:lstStyle/>
                    <a:p>
                      <a:r>
                        <a:rPr lang="nl-NL" sz="3200" dirty="0"/>
                        <a:t>rivier</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21</a:t>
                      </a:r>
                      <a:endParaRPr lang="en-US" sz="3200" dirty="0"/>
                    </a:p>
                  </a:txBody>
                  <a:tcPr marL="173403" marR="173403" marT="65024" marB="65024"/>
                </a:tc>
                <a:tc>
                  <a:txBody>
                    <a:bodyPr/>
                    <a:lstStyle/>
                    <a:p>
                      <a:r>
                        <a:rPr lang="nl-NL" sz="3200" dirty="0"/>
                        <a:t>S</a:t>
                      </a:r>
                      <a:endParaRPr lang="en-US" sz="3200" dirty="0"/>
                    </a:p>
                  </a:txBody>
                  <a:tcPr marL="173403" marR="173403" marT="65024" marB="65024"/>
                </a:tc>
                <a:extLst>
                  <a:ext uri="{0D108BD9-81ED-4DB2-BD59-A6C34878D82A}">
                    <a16:rowId xmlns:a16="http://schemas.microsoft.com/office/drawing/2014/main" val="10002"/>
                  </a:ext>
                </a:extLst>
              </a:tr>
              <a:tr h="362956">
                <a:tc>
                  <a:txBody>
                    <a:bodyPr/>
                    <a:lstStyle/>
                    <a:p>
                      <a:r>
                        <a:rPr lang="en-US" sz="3200" dirty="0"/>
                        <a:t>-3</a:t>
                      </a:r>
                    </a:p>
                  </a:txBody>
                  <a:tcPr marL="173403" marR="173403" marT="65024" marB="65024"/>
                </a:tc>
                <a:tc>
                  <a:txBody>
                    <a:bodyPr/>
                    <a:lstStyle/>
                    <a:p>
                      <a:r>
                        <a:rPr lang="nl-NL" sz="3200" dirty="0"/>
                        <a:t>WGN</a:t>
                      </a:r>
                      <a:endParaRPr lang="en-US" sz="3200" dirty="0"/>
                    </a:p>
                  </a:txBody>
                  <a:tcPr marL="173403" marR="173403" marT="65024" marB="65024"/>
                </a:tc>
                <a:tc>
                  <a:txBody>
                    <a:bodyPr/>
                    <a:lstStyle/>
                    <a:p>
                      <a:r>
                        <a:rPr lang="nl-NL" sz="3200" dirty="0"/>
                        <a:t>71</a:t>
                      </a:r>
                      <a:endParaRPr lang="en-US" sz="3200" dirty="0"/>
                    </a:p>
                  </a:txBody>
                  <a:tcPr marL="173403" marR="173403" marT="65024" marB="65024"/>
                </a:tc>
                <a:tc>
                  <a:txBody>
                    <a:bodyPr/>
                    <a:lstStyle/>
                    <a:p>
                      <a:r>
                        <a:rPr lang="nl-NL" sz="3200" dirty="0"/>
                        <a:t>appel</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1</a:t>
                      </a:r>
                      <a:endParaRPr lang="en-US" sz="3200" dirty="0"/>
                    </a:p>
                  </a:txBody>
                  <a:tcPr marL="173403" marR="173403" marT="65024" marB="65024"/>
                </a:tc>
                <a:tc>
                  <a:txBody>
                    <a:bodyPr/>
                    <a:lstStyle/>
                    <a:p>
                      <a:r>
                        <a:rPr lang="nl-NL" sz="3200" dirty="0"/>
                        <a:t>-</a:t>
                      </a:r>
                      <a:endParaRPr lang="en-US" sz="3200" dirty="0"/>
                    </a:p>
                  </a:txBody>
                  <a:tcPr marL="173403" marR="173403" marT="65024" marB="65024"/>
                </a:tc>
                <a:extLst>
                  <a:ext uri="{0D108BD9-81ED-4DB2-BD59-A6C34878D82A}">
                    <a16:rowId xmlns:a16="http://schemas.microsoft.com/office/drawing/2014/main" val="10003"/>
                  </a:ext>
                </a:extLst>
              </a:tr>
              <a:tr h="653320">
                <a:tc>
                  <a:txBody>
                    <a:bodyPr/>
                    <a:lstStyle/>
                    <a:p>
                      <a:r>
                        <a:rPr lang="en-US" sz="3200" dirty="0"/>
                        <a:t>1262300</a:t>
                      </a:r>
                    </a:p>
                  </a:txBody>
                  <a:tcPr marL="173403" marR="173403" marT="65024" marB="65024"/>
                </a:tc>
                <a:tc>
                  <a:txBody>
                    <a:bodyPr/>
                    <a:lstStyle/>
                    <a:p>
                      <a:r>
                        <a:rPr lang="nl-NL" sz="3200" dirty="0"/>
                        <a:t>ZTR</a:t>
                      </a:r>
                      <a:endParaRPr lang="en-US" sz="3200" dirty="0"/>
                    </a:p>
                  </a:txBody>
                  <a:tcPr marL="173403" marR="173403" marT="65024" marB="65024"/>
                </a:tc>
                <a:tc>
                  <a:txBody>
                    <a:bodyPr/>
                    <a:lstStyle/>
                    <a:p>
                      <a:r>
                        <a:rPr lang="nl-NL" sz="3200" dirty="0"/>
                        <a:t>56</a:t>
                      </a:r>
                      <a:endParaRPr lang="en-US" sz="3200" dirty="0"/>
                    </a:p>
                  </a:txBody>
                  <a:tcPr marL="173403" marR="173403" marT="65024" marB="65024"/>
                </a:tc>
                <a:tc>
                  <a:txBody>
                    <a:bodyPr/>
                    <a:lstStyle/>
                    <a:p>
                      <a:r>
                        <a:rPr lang="nl-NL" sz="3200" dirty="0"/>
                        <a:t>zes</a:t>
                      </a:r>
                      <a:endParaRPr lang="en-US" sz="3200" dirty="0"/>
                    </a:p>
                  </a:txBody>
                  <a:tcPr marL="173403" marR="173403" marT="65024" marB="65024"/>
                </a:tc>
                <a:tc>
                  <a:txBody>
                    <a:bodyPr/>
                    <a:lstStyle/>
                    <a:p>
                      <a:r>
                        <a:rPr lang="nl-NL" sz="3200" dirty="0"/>
                        <a:t>2</a:t>
                      </a:r>
                      <a:endParaRPr lang="en-US" sz="3200" dirty="0"/>
                    </a:p>
                  </a:txBody>
                  <a:tcPr marL="173403" marR="173403" marT="65024" marB="65024"/>
                </a:tc>
                <a:tc>
                  <a:txBody>
                    <a:bodyPr/>
                    <a:lstStyle/>
                    <a:p>
                      <a:r>
                        <a:rPr lang="nl-NL" sz="3200" dirty="0"/>
                        <a:t>41</a:t>
                      </a:r>
                      <a:endParaRPr lang="en-US" sz="3200" dirty="0"/>
                    </a:p>
                  </a:txBody>
                  <a:tcPr marL="173403" marR="173403" marT="65024" marB="65024"/>
                </a:tc>
                <a:tc>
                  <a:txBody>
                    <a:bodyPr/>
                    <a:lstStyle/>
                    <a:p>
                      <a:r>
                        <a:rPr lang="nl-NL" sz="3200" dirty="0"/>
                        <a:t>T</a:t>
                      </a:r>
                      <a:endParaRPr lang="en-US" sz="3200" dirty="0"/>
                    </a:p>
                  </a:txBody>
                  <a:tcPr marL="173403" marR="173403" marT="65024" marB="65024"/>
                </a:tc>
                <a:extLst>
                  <a:ext uri="{0D108BD9-81ED-4DB2-BD59-A6C34878D82A}">
                    <a16:rowId xmlns:a16="http://schemas.microsoft.com/office/drawing/2014/main" val="10004"/>
                  </a:ext>
                </a:extLst>
              </a:tr>
              <a:tr h="653320">
                <a:tc>
                  <a:txBody>
                    <a:bodyPr/>
                    <a:lstStyle/>
                    <a:p>
                      <a:r>
                        <a:rPr lang="en-US" sz="3200" dirty="0"/>
                        <a:t>315529</a:t>
                      </a:r>
                    </a:p>
                  </a:txBody>
                  <a:tcPr marL="173403" marR="173403" marT="65024" marB="65024"/>
                </a:tc>
                <a:tc>
                  <a:txBody>
                    <a:bodyPr/>
                    <a:lstStyle/>
                    <a:p>
                      <a:r>
                        <a:rPr lang="nl-NL" sz="3200" dirty="0"/>
                        <a:t>HVN</a:t>
                      </a:r>
                      <a:endParaRPr lang="en-US" sz="3200" dirty="0"/>
                    </a:p>
                  </a:txBody>
                  <a:tcPr marL="173403" marR="173403" marT="65024" marB="65024"/>
                </a:tc>
                <a:tc>
                  <a:txBody>
                    <a:bodyPr/>
                    <a:lstStyle/>
                    <a:p>
                      <a:r>
                        <a:rPr lang="nl-NL" sz="3200" dirty="0"/>
                        <a:t>1290</a:t>
                      </a:r>
                      <a:endParaRPr lang="en-US" sz="3200" dirty="0"/>
                    </a:p>
                  </a:txBody>
                  <a:tcPr marL="173403" marR="173403" marT="65024" marB="65024"/>
                </a:tc>
                <a:tc>
                  <a:txBody>
                    <a:bodyPr/>
                    <a:lstStyle/>
                    <a:p>
                      <a:r>
                        <a:rPr lang="nl-NL" sz="3200" dirty="0"/>
                        <a:t>hamer</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11</a:t>
                      </a:r>
                      <a:endParaRPr lang="en-US" sz="3200" dirty="0"/>
                    </a:p>
                  </a:txBody>
                  <a:tcPr marL="173403" marR="173403" marT="65024" marB="65024"/>
                </a:tc>
                <a:tc>
                  <a:txBody>
                    <a:bodyPr/>
                    <a:lstStyle/>
                    <a:p>
                      <a:r>
                        <a:rPr lang="nl-NL" sz="3200" dirty="0"/>
                        <a:t>-</a:t>
                      </a:r>
                      <a:endParaRPr lang="en-US" sz="3200" dirty="0"/>
                    </a:p>
                  </a:txBody>
                  <a:tcPr marL="173403" marR="173403" marT="65024" marB="65024"/>
                </a:tc>
                <a:extLst>
                  <a:ext uri="{0D108BD9-81ED-4DB2-BD59-A6C34878D82A}">
                    <a16:rowId xmlns:a16="http://schemas.microsoft.com/office/drawing/2014/main" val="10005"/>
                  </a:ext>
                </a:extLst>
              </a:tr>
              <a:tr h="653320">
                <a:tc>
                  <a:txBody>
                    <a:bodyPr/>
                    <a:lstStyle/>
                    <a:p>
                      <a:r>
                        <a:rPr lang="en-US" sz="3200" dirty="0"/>
                        <a:t>788914</a:t>
                      </a:r>
                    </a:p>
                  </a:txBody>
                  <a:tcPr marL="173403" marR="173403" marT="65024" marB="65024"/>
                </a:tc>
                <a:tc>
                  <a:txBody>
                    <a:bodyPr/>
                    <a:lstStyle/>
                    <a:p>
                      <a:r>
                        <a:rPr lang="nl-NL" sz="3200" dirty="0"/>
                        <a:t>ASM</a:t>
                      </a:r>
                      <a:endParaRPr lang="en-US" sz="3200" dirty="0"/>
                    </a:p>
                  </a:txBody>
                  <a:tcPr marL="173403" marR="173403" marT="65024" marB="65024"/>
                </a:tc>
                <a:tc>
                  <a:txBody>
                    <a:bodyPr/>
                    <a:lstStyle/>
                    <a:p>
                      <a:r>
                        <a:rPr lang="nl-NL" sz="3200" dirty="0"/>
                        <a:t>676</a:t>
                      </a:r>
                      <a:endParaRPr lang="en-US" sz="3200" dirty="0"/>
                    </a:p>
                  </a:txBody>
                  <a:tcPr marL="173403" marR="173403" marT="65024" marB="65024"/>
                </a:tc>
                <a:tc>
                  <a:txBody>
                    <a:bodyPr/>
                    <a:lstStyle/>
                    <a:p>
                      <a:r>
                        <a:rPr lang="nl-NL" sz="3200" dirty="0"/>
                        <a:t>zwaluw</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26</a:t>
                      </a:r>
                      <a:endParaRPr lang="en-US" sz="3200" dirty="0"/>
                    </a:p>
                  </a:txBody>
                  <a:tcPr marL="173403" marR="173403" marT="65024" marB="65024"/>
                </a:tc>
                <a:tc>
                  <a:txBody>
                    <a:bodyPr/>
                    <a:lstStyle/>
                    <a:p>
                      <a:r>
                        <a:rPr lang="nl-NL" sz="3200" dirty="0"/>
                        <a:t>T</a:t>
                      </a:r>
                      <a:endParaRPr lang="en-US" sz="3200" dirty="0"/>
                    </a:p>
                  </a:txBody>
                  <a:tcPr marL="173403" marR="173403" marT="65024" marB="65024"/>
                </a:tc>
                <a:extLst>
                  <a:ext uri="{0D108BD9-81ED-4DB2-BD59-A6C34878D82A}">
                    <a16:rowId xmlns:a16="http://schemas.microsoft.com/office/drawing/2014/main" val="10006"/>
                  </a:ext>
                </a:extLst>
              </a:tr>
              <a:tr h="653320">
                <a:tc>
                  <a:txBody>
                    <a:bodyPr/>
                    <a:lstStyle/>
                    <a:p>
                      <a:r>
                        <a:rPr lang="en-US" sz="3200" dirty="0"/>
                        <a:t>157762</a:t>
                      </a:r>
                    </a:p>
                  </a:txBody>
                  <a:tcPr marL="173403" marR="173403" marT="65024" marB="65024"/>
                </a:tc>
                <a:tc>
                  <a:txBody>
                    <a:bodyPr/>
                    <a:lstStyle/>
                    <a:p>
                      <a:r>
                        <a:rPr lang="nl-NL" sz="3200" dirty="0"/>
                        <a:t>HVN</a:t>
                      </a:r>
                      <a:endParaRPr lang="en-US" sz="3200" dirty="0"/>
                    </a:p>
                  </a:txBody>
                  <a:tcPr marL="173403" marR="173403" marT="65024" marB="65024"/>
                </a:tc>
                <a:tc>
                  <a:txBody>
                    <a:bodyPr/>
                    <a:lstStyle/>
                    <a:p>
                      <a:r>
                        <a:rPr lang="nl-NL" sz="3200" dirty="0"/>
                        <a:t>9482</a:t>
                      </a:r>
                      <a:endParaRPr lang="en-US" sz="3200" dirty="0"/>
                    </a:p>
                  </a:txBody>
                  <a:tcPr marL="173403" marR="173403" marT="65024" marB="65024"/>
                </a:tc>
                <a:tc>
                  <a:txBody>
                    <a:bodyPr/>
                    <a:lstStyle/>
                    <a:p>
                      <a:r>
                        <a:rPr lang="nl-NL" sz="3200" dirty="0"/>
                        <a:t>wie</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6</a:t>
                      </a:r>
                      <a:endParaRPr lang="en-US" sz="3200" dirty="0"/>
                    </a:p>
                  </a:txBody>
                  <a:tcPr marL="173403" marR="173403" marT="65024" marB="65024"/>
                </a:tc>
                <a:tc>
                  <a:txBody>
                    <a:bodyPr/>
                    <a:lstStyle/>
                    <a:p>
                      <a:r>
                        <a:rPr lang="nl-NL" sz="3200" dirty="0"/>
                        <a:t>-</a:t>
                      </a:r>
                      <a:endParaRPr lang="en-US" sz="3200" dirty="0"/>
                    </a:p>
                  </a:txBody>
                  <a:tcPr marL="173403" marR="173403" marT="65024" marB="65024"/>
                </a:tc>
                <a:extLst>
                  <a:ext uri="{0D108BD9-81ED-4DB2-BD59-A6C34878D82A}">
                    <a16:rowId xmlns:a16="http://schemas.microsoft.com/office/drawing/2014/main" val="10007"/>
                  </a:ext>
                </a:extLst>
              </a:tr>
              <a:tr h="653320">
                <a:tc>
                  <a:txBody>
                    <a:bodyPr/>
                    <a:lstStyle/>
                    <a:p>
                      <a:r>
                        <a:rPr lang="en-US" sz="3200" dirty="0"/>
                        <a:t>946681</a:t>
                      </a:r>
                    </a:p>
                  </a:txBody>
                  <a:tcPr marL="173403" marR="173403" marT="65024" marB="65024"/>
                </a:tc>
                <a:tc>
                  <a:txBody>
                    <a:bodyPr/>
                    <a:lstStyle/>
                    <a:p>
                      <a:r>
                        <a:rPr lang="nl-NL" sz="3200" dirty="0"/>
                        <a:t>DHG</a:t>
                      </a:r>
                      <a:endParaRPr lang="en-US" sz="3200" dirty="0"/>
                    </a:p>
                  </a:txBody>
                  <a:tcPr marL="173403" marR="173403" marT="65024" marB="65024"/>
                </a:tc>
                <a:tc>
                  <a:txBody>
                    <a:bodyPr/>
                    <a:lstStyle/>
                    <a:p>
                      <a:r>
                        <a:rPr lang="nl-NL" sz="3200" dirty="0"/>
                        <a:t>42</a:t>
                      </a:r>
                      <a:endParaRPr lang="en-US" sz="3200" dirty="0"/>
                    </a:p>
                  </a:txBody>
                  <a:tcPr marL="173403" marR="173403" marT="65024" marB="65024"/>
                </a:tc>
                <a:tc>
                  <a:txBody>
                    <a:bodyPr/>
                    <a:lstStyle/>
                    <a:p>
                      <a:r>
                        <a:rPr lang="nl-NL" sz="3200" dirty="0"/>
                        <a:t>rond</a:t>
                      </a:r>
                      <a:endParaRPr lang="en-US" sz="3200" dirty="0"/>
                    </a:p>
                  </a:txBody>
                  <a:tcPr marL="173403" marR="173403" marT="65024" marB="65024"/>
                </a:tc>
                <a:tc>
                  <a:txBody>
                    <a:bodyPr/>
                    <a:lstStyle/>
                    <a:p>
                      <a:r>
                        <a:rPr lang="nl-NL" sz="3200" dirty="0"/>
                        <a:t>1</a:t>
                      </a:r>
                      <a:endParaRPr lang="en-US" sz="3200" dirty="0"/>
                    </a:p>
                  </a:txBody>
                  <a:tcPr marL="173403" marR="173403" marT="65024" marB="65024"/>
                </a:tc>
                <a:tc>
                  <a:txBody>
                    <a:bodyPr/>
                    <a:lstStyle/>
                    <a:p>
                      <a:r>
                        <a:rPr lang="nl-NL" sz="3200" dirty="0"/>
                        <a:t>31</a:t>
                      </a:r>
                      <a:endParaRPr lang="en-US" sz="3200" dirty="0"/>
                    </a:p>
                  </a:txBody>
                  <a:tcPr marL="173403" marR="173403" marT="65024" marB="65024"/>
                </a:tc>
                <a:tc>
                  <a:txBody>
                    <a:bodyPr/>
                    <a:lstStyle/>
                    <a:p>
                      <a:r>
                        <a:rPr lang="nl-NL" sz="3200" dirty="0"/>
                        <a:t>T</a:t>
                      </a:r>
                      <a:endParaRPr lang="en-US" sz="3200" dirty="0"/>
                    </a:p>
                  </a:txBody>
                  <a:tcPr marL="173403" marR="173403" marT="65024" marB="65024"/>
                </a:tc>
                <a:extLst>
                  <a:ext uri="{0D108BD9-81ED-4DB2-BD59-A6C34878D82A}">
                    <a16:rowId xmlns:a16="http://schemas.microsoft.com/office/drawing/2014/main" val="10008"/>
                  </a:ext>
                </a:extLst>
              </a:tr>
              <a:tr h="653320">
                <a:tc>
                  <a:txBody>
                    <a:bodyPr/>
                    <a:lstStyle/>
                    <a:p>
                      <a:r>
                        <a:rPr lang="en-US" sz="3200" dirty="0"/>
                        <a:t>-31539</a:t>
                      </a:r>
                    </a:p>
                  </a:txBody>
                  <a:tcPr marL="173403" marR="173403" marT="65024" marB="65024"/>
                </a:tc>
                <a:tc>
                  <a:txBody>
                    <a:bodyPr/>
                    <a:lstStyle/>
                    <a:p>
                      <a:r>
                        <a:rPr lang="nl-NL" sz="3200" dirty="0"/>
                        <a:t>WGN</a:t>
                      </a:r>
                      <a:endParaRPr lang="en-US" sz="3200" dirty="0"/>
                    </a:p>
                  </a:txBody>
                  <a:tcPr marL="173403" marR="173403" marT="65024" marB="65024"/>
                </a:tc>
                <a:tc>
                  <a:txBody>
                    <a:bodyPr/>
                    <a:lstStyle/>
                    <a:p>
                      <a:r>
                        <a:rPr lang="nl-NL" sz="3200" dirty="0"/>
                        <a:t>2423</a:t>
                      </a:r>
                      <a:endParaRPr lang="en-US" sz="3200" dirty="0"/>
                    </a:p>
                  </a:txBody>
                  <a:tcPr marL="173403" marR="173403" marT="65024" marB="65024"/>
                </a:tc>
                <a:tc>
                  <a:txBody>
                    <a:bodyPr/>
                    <a:lstStyle/>
                    <a:p>
                      <a:r>
                        <a:rPr lang="nl-NL" sz="3200" dirty="0"/>
                        <a:t>bruin</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a:t>
                      </a:r>
                      <a:endParaRPr lang="en-US" sz="3200" dirty="0"/>
                    </a:p>
                  </a:txBody>
                  <a:tcPr marL="173403" marR="173403" marT="65024" marB="65024"/>
                </a:tc>
                <a:extLst>
                  <a:ext uri="{0D108BD9-81ED-4DB2-BD59-A6C34878D82A}">
                    <a16:rowId xmlns:a16="http://schemas.microsoft.com/office/drawing/2014/main" val="10009"/>
                  </a:ext>
                </a:extLst>
              </a:tr>
              <a:tr h="362956">
                <a:tc>
                  <a:txBody>
                    <a:bodyPr/>
                    <a:lstStyle/>
                    <a:p>
                      <a:r>
                        <a:rPr lang="en-US" sz="3200" dirty="0"/>
                        <a:t>47338</a:t>
                      </a:r>
                    </a:p>
                  </a:txBody>
                  <a:tcPr marL="173403" marR="173403" marT="65024" marB="65024"/>
                </a:tc>
                <a:tc>
                  <a:txBody>
                    <a:bodyPr/>
                    <a:lstStyle/>
                    <a:p>
                      <a:r>
                        <a:rPr lang="nl-NL" sz="3200" dirty="0"/>
                        <a:t>HVN</a:t>
                      </a:r>
                      <a:endParaRPr lang="en-US" sz="3200" dirty="0"/>
                    </a:p>
                  </a:txBody>
                  <a:tcPr marL="173403" marR="173403" marT="65024" marB="65024"/>
                </a:tc>
                <a:tc>
                  <a:txBody>
                    <a:bodyPr/>
                    <a:lstStyle/>
                    <a:p>
                      <a:r>
                        <a:rPr lang="nl-NL" sz="3200" dirty="0"/>
                        <a:t>54</a:t>
                      </a:r>
                      <a:endParaRPr lang="en-US" sz="3200" dirty="0"/>
                    </a:p>
                  </a:txBody>
                  <a:tcPr marL="173403" marR="173403" marT="65024" marB="65024"/>
                </a:tc>
                <a:tc>
                  <a:txBody>
                    <a:bodyPr/>
                    <a:lstStyle/>
                    <a:p>
                      <a:r>
                        <a:rPr lang="nl-NL" sz="3200" dirty="0"/>
                        <a:t>hamer</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16</a:t>
                      </a:r>
                      <a:endParaRPr lang="en-US" sz="3200" dirty="0"/>
                    </a:p>
                  </a:txBody>
                  <a:tcPr marL="173403" marR="173403" marT="65024" marB="65024"/>
                </a:tc>
                <a:tc>
                  <a:txBody>
                    <a:bodyPr/>
                    <a:lstStyle/>
                    <a:p>
                      <a:r>
                        <a:rPr lang="nl-NL" sz="3200" dirty="0"/>
                        <a:t>P</a:t>
                      </a:r>
                      <a:endParaRPr lang="en-US" sz="3200" dirty="0"/>
                    </a:p>
                  </a:txBody>
                  <a:tcPr marL="173403" marR="173403" marT="65024" marB="65024"/>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84102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a:t>Scatter</a:t>
            </a:r>
            <a:r>
              <a:rPr lang="nl-NL" dirty="0"/>
              <a:t> Plot</a:t>
            </a:r>
            <a:br>
              <a:rPr lang="nl-NL" dirty="0"/>
            </a:br>
            <a:r>
              <a:rPr lang="nl-NL" dirty="0" err="1"/>
              <a:t>Attribute</a:t>
            </a:r>
            <a:r>
              <a:rPr lang="nl-NL" dirty="0"/>
              <a:t> F (Y-</a:t>
            </a:r>
            <a:r>
              <a:rPr lang="nl-NL" dirty="0" err="1"/>
              <a:t>axis</a:t>
            </a:r>
            <a:r>
              <a:rPr lang="nl-NL" dirty="0"/>
              <a:t>)</a:t>
            </a:r>
            <a:r>
              <a:rPr lang="nl-NL" dirty="0" err="1"/>
              <a:t>vs</a:t>
            </a:r>
            <a:r>
              <a:rPr lang="nl-NL" dirty="0"/>
              <a:t> </a:t>
            </a:r>
            <a:r>
              <a:rPr lang="nl-NL" dirty="0" err="1"/>
              <a:t>Attribute</a:t>
            </a:r>
            <a:r>
              <a:rPr lang="nl-NL" dirty="0"/>
              <a:t> A</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25</a:t>
            </a:fld>
            <a:endParaRPr lang="en-US"/>
          </a:p>
        </p:txBody>
      </p:sp>
      <p:graphicFrame>
        <p:nvGraphicFramePr>
          <p:cNvPr id="4" name="Chart 3"/>
          <p:cNvGraphicFramePr/>
          <p:nvPr>
            <p:extLst>
              <p:ext uri="{D42A27DB-BD31-4B8C-83A1-F6EECF244321}">
                <p14:modId xmlns:p14="http://schemas.microsoft.com/office/powerpoint/2010/main" val="1153085672"/>
              </p:ext>
            </p:extLst>
          </p:nvPr>
        </p:nvGraphicFramePr>
        <p:xfrm>
          <a:off x="426721" y="2423160"/>
          <a:ext cx="13305808" cy="701925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3187622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a:t>Scatter</a:t>
            </a:r>
            <a:r>
              <a:rPr lang="nl-NL" dirty="0"/>
              <a:t> Plot</a:t>
            </a:r>
            <a:br>
              <a:rPr lang="nl-NL" dirty="0"/>
            </a:br>
            <a:r>
              <a:rPr lang="nl-NL" dirty="0" err="1"/>
              <a:t>Attribute</a:t>
            </a:r>
            <a:r>
              <a:rPr lang="nl-NL" dirty="0"/>
              <a:t> F (Y-</a:t>
            </a:r>
            <a:r>
              <a:rPr lang="nl-NL" dirty="0" err="1"/>
              <a:t>axis</a:t>
            </a:r>
            <a:r>
              <a:rPr lang="nl-NL" dirty="0"/>
              <a:t>)</a:t>
            </a:r>
            <a:r>
              <a:rPr lang="nl-NL" dirty="0" err="1"/>
              <a:t>vs</a:t>
            </a:r>
            <a:r>
              <a:rPr lang="nl-NL" dirty="0"/>
              <a:t> </a:t>
            </a:r>
            <a:r>
              <a:rPr lang="nl-NL" dirty="0" err="1"/>
              <a:t>Attribute</a:t>
            </a:r>
            <a:r>
              <a:rPr lang="nl-NL" dirty="0"/>
              <a:t> A</a:t>
            </a:r>
            <a:endParaRPr lang="en-US" dirty="0"/>
          </a:p>
        </p:txBody>
      </p:sp>
      <p:sp>
        <p:nvSpPr>
          <p:cNvPr id="5" name="Text Placeholder 4"/>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26</a:t>
            </a:fld>
            <a:endParaRPr lang="en-US"/>
          </a:p>
        </p:txBody>
      </p:sp>
      <p:graphicFrame>
        <p:nvGraphicFramePr>
          <p:cNvPr id="4" name="Chart 3"/>
          <p:cNvGraphicFramePr/>
          <p:nvPr>
            <p:extLst>
              <p:ext uri="{D42A27DB-BD31-4B8C-83A1-F6EECF244321}">
                <p14:modId xmlns:p14="http://schemas.microsoft.com/office/powerpoint/2010/main" val="3352730854"/>
              </p:ext>
            </p:extLst>
          </p:nvPr>
        </p:nvGraphicFramePr>
        <p:xfrm>
          <a:off x="1242713" y="2362200"/>
          <a:ext cx="13235287" cy="6988775"/>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087897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Data Discovery – </a:t>
            </a:r>
            <a:r>
              <a:rPr lang="nl-NL" dirty="0" err="1"/>
              <a:t>Attributes</a:t>
            </a:r>
            <a:r>
              <a:rPr lang="nl-NL" dirty="0"/>
              <a:t> </a:t>
            </a:r>
            <a:r>
              <a:rPr lang="nl-NL" dirty="0" err="1"/>
              <a:t>identified</a:t>
            </a:r>
            <a:endParaRPr lang="en-US" dirty="0"/>
          </a:p>
        </p:txBody>
      </p:sp>
      <p:sp>
        <p:nvSpPr>
          <p:cNvPr id="3" name="Text Placeholder 2"/>
          <p:cNvSpPr>
            <a:spLocks noGrp="1"/>
          </p:cNvSpPr>
          <p:nvPr>
            <p:ph type="body" sz="quarter" idx="10"/>
          </p:nvPr>
        </p:nvSpPr>
        <p:spPr/>
        <p:txBody>
          <a:bodyPr/>
          <a:lstStyle/>
          <a:p>
            <a:endParaRPr lang="en-US"/>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27</a:t>
            </a:fld>
            <a:endParaRPr lang="en-US"/>
          </a:p>
        </p:txBody>
      </p:sp>
      <p:graphicFrame>
        <p:nvGraphicFramePr>
          <p:cNvPr id="6" name="Table 5"/>
          <p:cNvGraphicFramePr>
            <a:graphicFrameLocks noGrp="1"/>
          </p:cNvGraphicFramePr>
          <p:nvPr>
            <p:extLst>
              <p:ext uri="{D42A27DB-BD31-4B8C-83A1-F6EECF244321}">
                <p14:modId xmlns:p14="http://schemas.microsoft.com/office/powerpoint/2010/main" val="386610773"/>
              </p:ext>
            </p:extLst>
          </p:nvPr>
        </p:nvGraphicFramePr>
        <p:xfrm>
          <a:off x="1114623" y="2087880"/>
          <a:ext cx="13820578" cy="7282688"/>
        </p:xfrm>
        <a:graphic>
          <a:graphicData uri="http://schemas.openxmlformats.org/drawingml/2006/table">
            <a:tbl>
              <a:tblPr firstRow="1" bandRow="1">
                <a:tableStyleId>{5C22544A-7EE6-4342-B048-85BDC9FD1C3A}</a:tableStyleId>
              </a:tblPr>
              <a:tblGrid>
                <a:gridCol w="2246963">
                  <a:extLst>
                    <a:ext uri="{9D8B030D-6E8A-4147-A177-3AD203B41FA5}">
                      <a16:colId xmlns:a16="http://schemas.microsoft.com/office/drawing/2014/main" val="20000"/>
                    </a:ext>
                  </a:extLst>
                </a:gridCol>
                <a:gridCol w="1612791">
                  <a:extLst>
                    <a:ext uri="{9D8B030D-6E8A-4147-A177-3AD203B41FA5}">
                      <a16:colId xmlns:a16="http://schemas.microsoft.com/office/drawing/2014/main" val="20001"/>
                    </a:ext>
                  </a:extLst>
                </a:gridCol>
                <a:gridCol w="1572491">
                  <a:extLst>
                    <a:ext uri="{9D8B030D-6E8A-4147-A177-3AD203B41FA5}">
                      <a16:colId xmlns:a16="http://schemas.microsoft.com/office/drawing/2014/main" val="20002"/>
                    </a:ext>
                  </a:extLst>
                </a:gridCol>
                <a:gridCol w="2144307">
                  <a:extLst>
                    <a:ext uri="{9D8B030D-6E8A-4147-A177-3AD203B41FA5}">
                      <a16:colId xmlns:a16="http://schemas.microsoft.com/office/drawing/2014/main" val="20003"/>
                    </a:ext>
                  </a:extLst>
                </a:gridCol>
                <a:gridCol w="1858400">
                  <a:extLst>
                    <a:ext uri="{9D8B030D-6E8A-4147-A177-3AD203B41FA5}">
                      <a16:colId xmlns:a16="http://schemas.microsoft.com/office/drawing/2014/main" val="20004"/>
                    </a:ext>
                  </a:extLst>
                </a:gridCol>
                <a:gridCol w="1286584">
                  <a:extLst>
                    <a:ext uri="{9D8B030D-6E8A-4147-A177-3AD203B41FA5}">
                      <a16:colId xmlns:a16="http://schemas.microsoft.com/office/drawing/2014/main" val="20005"/>
                    </a:ext>
                  </a:extLst>
                </a:gridCol>
                <a:gridCol w="3099042">
                  <a:extLst>
                    <a:ext uri="{9D8B030D-6E8A-4147-A177-3AD203B41FA5}">
                      <a16:colId xmlns:a16="http://schemas.microsoft.com/office/drawing/2014/main" val="20006"/>
                    </a:ext>
                  </a:extLst>
                </a:gridCol>
              </a:tblGrid>
              <a:tr h="1095721">
                <a:tc>
                  <a:txBody>
                    <a:bodyPr/>
                    <a:lstStyle/>
                    <a:p>
                      <a:r>
                        <a:rPr lang="nl-NL" sz="3200" dirty="0"/>
                        <a:t>Time of </a:t>
                      </a:r>
                      <a:r>
                        <a:rPr lang="nl-NL" sz="3200" dirty="0" err="1"/>
                        <a:t>Birth</a:t>
                      </a:r>
                      <a:endParaRPr lang="en-US" sz="3200" dirty="0"/>
                    </a:p>
                  </a:txBody>
                  <a:tcPr marL="173403" marR="173403" marT="65024" marB="65024"/>
                </a:tc>
                <a:tc>
                  <a:txBody>
                    <a:bodyPr/>
                    <a:lstStyle/>
                    <a:p>
                      <a:r>
                        <a:rPr lang="nl-NL" sz="3200" dirty="0"/>
                        <a:t>City</a:t>
                      </a:r>
                      <a:endParaRPr lang="en-US" sz="3200" dirty="0"/>
                    </a:p>
                  </a:txBody>
                  <a:tcPr marL="173403" marR="173403" marT="65024" marB="65024"/>
                </a:tc>
                <a:tc>
                  <a:txBody>
                    <a:bodyPr/>
                    <a:lstStyle/>
                    <a:p>
                      <a:r>
                        <a:rPr lang="en-US" sz="3200" dirty="0"/>
                        <a:t>?</a:t>
                      </a:r>
                    </a:p>
                  </a:txBody>
                  <a:tcPr marL="173403" marR="173403" marT="65024" marB="65024"/>
                </a:tc>
                <a:tc>
                  <a:txBody>
                    <a:bodyPr/>
                    <a:lstStyle/>
                    <a:p>
                      <a:r>
                        <a:rPr lang="nl-NL" sz="3200" dirty="0"/>
                        <a:t>?</a:t>
                      </a:r>
                      <a:endParaRPr lang="en-US" sz="3200" dirty="0"/>
                    </a:p>
                  </a:txBody>
                  <a:tcPr marL="173403" marR="173403" marT="65024" marB="65024"/>
                </a:tc>
                <a:tc>
                  <a:txBody>
                    <a:bodyPr/>
                    <a:lstStyle/>
                    <a:p>
                      <a:r>
                        <a:rPr lang="nl-NL" sz="3200" dirty="0"/>
                        <a:t>#</a:t>
                      </a:r>
                      <a:r>
                        <a:rPr lang="nl-NL" sz="3200" dirty="0" err="1"/>
                        <a:t>Kids</a:t>
                      </a:r>
                      <a:endParaRPr lang="en-US" sz="3200" dirty="0"/>
                    </a:p>
                  </a:txBody>
                  <a:tcPr marL="173403" marR="173403" marT="65024" marB="65024"/>
                </a:tc>
                <a:tc>
                  <a:txBody>
                    <a:bodyPr/>
                    <a:lstStyle/>
                    <a:p>
                      <a:r>
                        <a:rPr lang="nl-NL" sz="3200" dirty="0"/>
                        <a:t>Age</a:t>
                      </a:r>
                      <a:endParaRPr lang="en-US" sz="3200" dirty="0"/>
                    </a:p>
                  </a:txBody>
                  <a:tcPr marL="173403" marR="173403" marT="65024" marB="65024"/>
                </a:tc>
                <a:tc>
                  <a:txBody>
                    <a:bodyPr/>
                    <a:lstStyle/>
                    <a:p>
                      <a:r>
                        <a:rPr lang="nl-NL" sz="3200" dirty="0"/>
                        <a:t>Level of </a:t>
                      </a:r>
                      <a:r>
                        <a:rPr lang="nl-NL" sz="3200" dirty="0" err="1"/>
                        <a:t>Education</a:t>
                      </a:r>
                      <a:endParaRPr lang="en-US" sz="3200" dirty="0"/>
                    </a:p>
                  </a:txBody>
                  <a:tcPr marL="173403" marR="173403" marT="65024" marB="65024"/>
                </a:tc>
                <a:extLst>
                  <a:ext uri="{0D108BD9-81ED-4DB2-BD59-A6C34878D82A}">
                    <a16:rowId xmlns:a16="http://schemas.microsoft.com/office/drawing/2014/main" val="10000"/>
                  </a:ext>
                </a:extLst>
              </a:tr>
              <a:tr h="608946">
                <a:tc>
                  <a:txBody>
                    <a:bodyPr/>
                    <a:lstStyle/>
                    <a:p>
                      <a:r>
                        <a:rPr lang="en-US" sz="3200" dirty="0"/>
                        <a:t>1104534</a:t>
                      </a:r>
                    </a:p>
                  </a:txBody>
                  <a:tcPr marL="173403" marR="173403" marT="65024" marB="65024"/>
                </a:tc>
                <a:tc>
                  <a:txBody>
                    <a:bodyPr/>
                    <a:lstStyle/>
                    <a:p>
                      <a:r>
                        <a:rPr lang="nl-NL" sz="3200" dirty="0"/>
                        <a:t>ZTR</a:t>
                      </a:r>
                      <a:endParaRPr lang="en-US" sz="3200" dirty="0"/>
                    </a:p>
                  </a:txBody>
                  <a:tcPr marL="173403" marR="173403" marT="65024" marB="65024"/>
                </a:tc>
                <a:tc>
                  <a:txBody>
                    <a:bodyPr/>
                    <a:lstStyle/>
                    <a:p>
                      <a:r>
                        <a:rPr lang="nl-NL" sz="3200" dirty="0"/>
                        <a:t>0.1</a:t>
                      </a:r>
                      <a:endParaRPr lang="en-US" sz="3200" dirty="0"/>
                    </a:p>
                  </a:txBody>
                  <a:tcPr marL="173403" marR="173403" marT="65024" marB="65024"/>
                </a:tc>
                <a:tc>
                  <a:txBody>
                    <a:bodyPr/>
                    <a:lstStyle/>
                    <a:p>
                      <a:r>
                        <a:rPr lang="nl-NL" sz="3200" dirty="0"/>
                        <a:t>anijs</a:t>
                      </a:r>
                      <a:endParaRPr lang="en-US" sz="3200" dirty="0"/>
                    </a:p>
                  </a:txBody>
                  <a:tcPr marL="173403" marR="173403" marT="65024" marB="65024"/>
                </a:tc>
                <a:tc>
                  <a:txBody>
                    <a:bodyPr/>
                    <a:lstStyle/>
                    <a:p>
                      <a:r>
                        <a:rPr lang="nl-NL" sz="3200" dirty="0"/>
                        <a:t>2</a:t>
                      </a:r>
                      <a:endParaRPr lang="en-US" sz="3200" dirty="0"/>
                    </a:p>
                  </a:txBody>
                  <a:tcPr marL="173403" marR="173403" marT="65024" marB="65024"/>
                </a:tc>
                <a:tc>
                  <a:txBody>
                    <a:bodyPr/>
                    <a:lstStyle/>
                    <a:p>
                      <a:r>
                        <a:rPr lang="nl-NL" sz="3200" dirty="0"/>
                        <a:t>36</a:t>
                      </a:r>
                      <a:endParaRPr lang="en-US" sz="3200" dirty="0"/>
                    </a:p>
                  </a:txBody>
                  <a:tcPr marL="173403" marR="173403" marT="65024" marB="65024"/>
                </a:tc>
                <a:tc>
                  <a:txBody>
                    <a:bodyPr/>
                    <a:lstStyle/>
                    <a:p>
                      <a:r>
                        <a:rPr lang="nl-NL" sz="3200" dirty="0"/>
                        <a:t>T</a:t>
                      </a:r>
                      <a:endParaRPr lang="en-US" sz="3200" dirty="0"/>
                    </a:p>
                  </a:txBody>
                  <a:tcPr marL="173403" marR="173403" marT="65024" marB="65024"/>
                </a:tc>
                <a:extLst>
                  <a:ext uri="{0D108BD9-81ED-4DB2-BD59-A6C34878D82A}">
                    <a16:rowId xmlns:a16="http://schemas.microsoft.com/office/drawing/2014/main" val="10001"/>
                  </a:ext>
                </a:extLst>
              </a:tr>
              <a:tr h="608946">
                <a:tc>
                  <a:txBody>
                    <a:bodyPr/>
                    <a:lstStyle/>
                    <a:p>
                      <a:r>
                        <a:rPr lang="en-US" sz="3200" dirty="0"/>
                        <a:t>631148</a:t>
                      </a:r>
                    </a:p>
                  </a:txBody>
                  <a:tcPr marL="173403" marR="173403" marT="65024" marB="65024"/>
                </a:tc>
                <a:tc>
                  <a:txBody>
                    <a:bodyPr/>
                    <a:lstStyle/>
                    <a:p>
                      <a:r>
                        <a:rPr lang="nl-NL" sz="3200" dirty="0"/>
                        <a:t>ESE</a:t>
                      </a:r>
                      <a:endParaRPr lang="en-US" sz="3200" dirty="0"/>
                    </a:p>
                  </a:txBody>
                  <a:tcPr marL="173403" marR="173403" marT="65024" marB="65024"/>
                </a:tc>
                <a:tc>
                  <a:txBody>
                    <a:bodyPr/>
                    <a:lstStyle/>
                    <a:p>
                      <a:r>
                        <a:rPr lang="nl-NL" sz="3200" dirty="0"/>
                        <a:t>132</a:t>
                      </a:r>
                      <a:endParaRPr lang="en-US" sz="3200" dirty="0"/>
                    </a:p>
                  </a:txBody>
                  <a:tcPr marL="173403" marR="173403" marT="65024" marB="65024"/>
                </a:tc>
                <a:tc>
                  <a:txBody>
                    <a:bodyPr/>
                    <a:lstStyle/>
                    <a:p>
                      <a:r>
                        <a:rPr lang="nl-NL" sz="3200" dirty="0"/>
                        <a:t>rivier</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21</a:t>
                      </a:r>
                      <a:endParaRPr lang="en-US" sz="3200" dirty="0"/>
                    </a:p>
                  </a:txBody>
                  <a:tcPr marL="173403" marR="173403" marT="65024" marB="65024"/>
                </a:tc>
                <a:tc>
                  <a:txBody>
                    <a:bodyPr/>
                    <a:lstStyle/>
                    <a:p>
                      <a:r>
                        <a:rPr lang="nl-NL" sz="3200" dirty="0"/>
                        <a:t>S</a:t>
                      </a:r>
                      <a:endParaRPr lang="en-US" sz="3200" dirty="0"/>
                    </a:p>
                  </a:txBody>
                  <a:tcPr marL="173403" marR="173403" marT="65024" marB="65024"/>
                </a:tc>
                <a:extLst>
                  <a:ext uri="{0D108BD9-81ED-4DB2-BD59-A6C34878D82A}">
                    <a16:rowId xmlns:a16="http://schemas.microsoft.com/office/drawing/2014/main" val="10002"/>
                  </a:ext>
                </a:extLst>
              </a:tr>
              <a:tr h="608946">
                <a:tc>
                  <a:txBody>
                    <a:bodyPr/>
                    <a:lstStyle/>
                    <a:p>
                      <a:r>
                        <a:rPr lang="en-US" sz="3200" dirty="0"/>
                        <a:t>-3</a:t>
                      </a:r>
                    </a:p>
                  </a:txBody>
                  <a:tcPr marL="173403" marR="173403" marT="65024" marB="65024"/>
                </a:tc>
                <a:tc>
                  <a:txBody>
                    <a:bodyPr/>
                    <a:lstStyle/>
                    <a:p>
                      <a:r>
                        <a:rPr lang="nl-NL" sz="3200" dirty="0"/>
                        <a:t>WGN</a:t>
                      </a:r>
                      <a:endParaRPr lang="en-US" sz="3200" dirty="0"/>
                    </a:p>
                  </a:txBody>
                  <a:tcPr marL="173403" marR="173403" marT="65024" marB="65024"/>
                </a:tc>
                <a:tc>
                  <a:txBody>
                    <a:bodyPr/>
                    <a:lstStyle/>
                    <a:p>
                      <a:r>
                        <a:rPr lang="nl-NL" sz="3200" dirty="0"/>
                        <a:t>71</a:t>
                      </a:r>
                      <a:endParaRPr lang="en-US" sz="3200" dirty="0"/>
                    </a:p>
                  </a:txBody>
                  <a:tcPr marL="173403" marR="173403" marT="65024" marB="65024"/>
                </a:tc>
                <a:tc>
                  <a:txBody>
                    <a:bodyPr/>
                    <a:lstStyle/>
                    <a:p>
                      <a:r>
                        <a:rPr lang="nl-NL" sz="3200" dirty="0"/>
                        <a:t>appel</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1</a:t>
                      </a:r>
                      <a:endParaRPr lang="en-US" sz="3200" dirty="0"/>
                    </a:p>
                  </a:txBody>
                  <a:tcPr marL="173403" marR="173403" marT="65024" marB="65024"/>
                </a:tc>
                <a:tc>
                  <a:txBody>
                    <a:bodyPr/>
                    <a:lstStyle/>
                    <a:p>
                      <a:r>
                        <a:rPr lang="nl-NL" sz="3200" dirty="0"/>
                        <a:t>-</a:t>
                      </a:r>
                      <a:endParaRPr lang="en-US" sz="3200" dirty="0"/>
                    </a:p>
                  </a:txBody>
                  <a:tcPr marL="173403" marR="173403" marT="65024" marB="65024"/>
                </a:tc>
                <a:extLst>
                  <a:ext uri="{0D108BD9-81ED-4DB2-BD59-A6C34878D82A}">
                    <a16:rowId xmlns:a16="http://schemas.microsoft.com/office/drawing/2014/main" val="10003"/>
                  </a:ext>
                </a:extLst>
              </a:tr>
              <a:tr h="608946">
                <a:tc>
                  <a:txBody>
                    <a:bodyPr/>
                    <a:lstStyle/>
                    <a:p>
                      <a:r>
                        <a:rPr lang="en-US" sz="3200" dirty="0"/>
                        <a:t>1262300</a:t>
                      </a:r>
                    </a:p>
                  </a:txBody>
                  <a:tcPr marL="173403" marR="173403" marT="65024" marB="65024"/>
                </a:tc>
                <a:tc>
                  <a:txBody>
                    <a:bodyPr/>
                    <a:lstStyle/>
                    <a:p>
                      <a:r>
                        <a:rPr lang="nl-NL" sz="3200" dirty="0"/>
                        <a:t>ZTR</a:t>
                      </a:r>
                      <a:endParaRPr lang="en-US" sz="3200" dirty="0"/>
                    </a:p>
                  </a:txBody>
                  <a:tcPr marL="173403" marR="173403" marT="65024" marB="65024"/>
                </a:tc>
                <a:tc>
                  <a:txBody>
                    <a:bodyPr/>
                    <a:lstStyle/>
                    <a:p>
                      <a:r>
                        <a:rPr lang="nl-NL" sz="3200" dirty="0"/>
                        <a:t>56</a:t>
                      </a:r>
                      <a:endParaRPr lang="en-US" sz="3200" dirty="0"/>
                    </a:p>
                  </a:txBody>
                  <a:tcPr marL="173403" marR="173403" marT="65024" marB="65024"/>
                </a:tc>
                <a:tc>
                  <a:txBody>
                    <a:bodyPr/>
                    <a:lstStyle/>
                    <a:p>
                      <a:r>
                        <a:rPr lang="nl-NL" sz="3200" dirty="0"/>
                        <a:t>zes</a:t>
                      </a:r>
                      <a:endParaRPr lang="en-US" sz="3200" dirty="0"/>
                    </a:p>
                  </a:txBody>
                  <a:tcPr marL="173403" marR="173403" marT="65024" marB="65024"/>
                </a:tc>
                <a:tc>
                  <a:txBody>
                    <a:bodyPr/>
                    <a:lstStyle/>
                    <a:p>
                      <a:r>
                        <a:rPr lang="nl-NL" sz="3200" dirty="0"/>
                        <a:t>2</a:t>
                      </a:r>
                      <a:endParaRPr lang="en-US" sz="3200" dirty="0"/>
                    </a:p>
                  </a:txBody>
                  <a:tcPr marL="173403" marR="173403" marT="65024" marB="65024"/>
                </a:tc>
                <a:tc>
                  <a:txBody>
                    <a:bodyPr/>
                    <a:lstStyle/>
                    <a:p>
                      <a:r>
                        <a:rPr lang="nl-NL" sz="3200" dirty="0"/>
                        <a:t>41</a:t>
                      </a:r>
                      <a:endParaRPr lang="en-US" sz="3200" dirty="0"/>
                    </a:p>
                  </a:txBody>
                  <a:tcPr marL="173403" marR="173403" marT="65024" marB="65024"/>
                </a:tc>
                <a:tc>
                  <a:txBody>
                    <a:bodyPr/>
                    <a:lstStyle/>
                    <a:p>
                      <a:r>
                        <a:rPr lang="nl-NL" sz="3200" dirty="0"/>
                        <a:t>T</a:t>
                      </a:r>
                      <a:endParaRPr lang="en-US" sz="3200" dirty="0"/>
                    </a:p>
                  </a:txBody>
                  <a:tcPr marL="173403" marR="173403" marT="65024" marB="65024"/>
                </a:tc>
                <a:extLst>
                  <a:ext uri="{0D108BD9-81ED-4DB2-BD59-A6C34878D82A}">
                    <a16:rowId xmlns:a16="http://schemas.microsoft.com/office/drawing/2014/main" val="10004"/>
                  </a:ext>
                </a:extLst>
              </a:tr>
              <a:tr h="608946">
                <a:tc>
                  <a:txBody>
                    <a:bodyPr/>
                    <a:lstStyle/>
                    <a:p>
                      <a:r>
                        <a:rPr lang="en-US" sz="3200" dirty="0"/>
                        <a:t>315529</a:t>
                      </a:r>
                    </a:p>
                  </a:txBody>
                  <a:tcPr marL="173403" marR="173403" marT="65024" marB="65024"/>
                </a:tc>
                <a:tc>
                  <a:txBody>
                    <a:bodyPr/>
                    <a:lstStyle/>
                    <a:p>
                      <a:r>
                        <a:rPr lang="nl-NL" sz="3200" dirty="0"/>
                        <a:t>HVN</a:t>
                      </a:r>
                      <a:endParaRPr lang="en-US" sz="3200" dirty="0"/>
                    </a:p>
                  </a:txBody>
                  <a:tcPr marL="173403" marR="173403" marT="65024" marB="65024"/>
                </a:tc>
                <a:tc>
                  <a:txBody>
                    <a:bodyPr/>
                    <a:lstStyle/>
                    <a:p>
                      <a:r>
                        <a:rPr lang="nl-NL" sz="3200" dirty="0"/>
                        <a:t>1290</a:t>
                      </a:r>
                      <a:endParaRPr lang="en-US" sz="3200" dirty="0"/>
                    </a:p>
                  </a:txBody>
                  <a:tcPr marL="173403" marR="173403" marT="65024" marB="65024"/>
                </a:tc>
                <a:tc>
                  <a:txBody>
                    <a:bodyPr/>
                    <a:lstStyle/>
                    <a:p>
                      <a:r>
                        <a:rPr lang="nl-NL" sz="3200" dirty="0"/>
                        <a:t>hamer</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11</a:t>
                      </a:r>
                      <a:endParaRPr lang="en-US" sz="3200" dirty="0"/>
                    </a:p>
                  </a:txBody>
                  <a:tcPr marL="173403" marR="173403" marT="65024" marB="65024"/>
                </a:tc>
                <a:tc>
                  <a:txBody>
                    <a:bodyPr/>
                    <a:lstStyle/>
                    <a:p>
                      <a:r>
                        <a:rPr lang="nl-NL" sz="3200" dirty="0"/>
                        <a:t>-</a:t>
                      </a:r>
                      <a:endParaRPr lang="en-US" sz="3200" dirty="0"/>
                    </a:p>
                  </a:txBody>
                  <a:tcPr marL="173403" marR="173403" marT="65024" marB="65024"/>
                </a:tc>
                <a:extLst>
                  <a:ext uri="{0D108BD9-81ED-4DB2-BD59-A6C34878D82A}">
                    <a16:rowId xmlns:a16="http://schemas.microsoft.com/office/drawing/2014/main" val="10005"/>
                  </a:ext>
                </a:extLst>
              </a:tr>
              <a:tr h="608946">
                <a:tc>
                  <a:txBody>
                    <a:bodyPr/>
                    <a:lstStyle/>
                    <a:p>
                      <a:r>
                        <a:rPr lang="en-US" sz="3200" dirty="0"/>
                        <a:t>788914</a:t>
                      </a:r>
                    </a:p>
                  </a:txBody>
                  <a:tcPr marL="173403" marR="173403" marT="65024" marB="65024"/>
                </a:tc>
                <a:tc>
                  <a:txBody>
                    <a:bodyPr/>
                    <a:lstStyle/>
                    <a:p>
                      <a:r>
                        <a:rPr lang="nl-NL" sz="3200" dirty="0"/>
                        <a:t>ASM</a:t>
                      </a:r>
                      <a:endParaRPr lang="en-US" sz="3200" dirty="0"/>
                    </a:p>
                  </a:txBody>
                  <a:tcPr marL="173403" marR="173403" marT="65024" marB="65024"/>
                </a:tc>
                <a:tc>
                  <a:txBody>
                    <a:bodyPr/>
                    <a:lstStyle/>
                    <a:p>
                      <a:r>
                        <a:rPr lang="nl-NL" sz="3200" dirty="0"/>
                        <a:t>676</a:t>
                      </a:r>
                      <a:endParaRPr lang="en-US" sz="3200" dirty="0"/>
                    </a:p>
                  </a:txBody>
                  <a:tcPr marL="173403" marR="173403" marT="65024" marB="65024"/>
                </a:tc>
                <a:tc>
                  <a:txBody>
                    <a:bodyPr/>
                    <a:lstStyle/>
                    <a:p>
                      <a:r>
                        <a:rPr lang="nl-NL" sz="3200" dirty="0"/>
                        <a:t>zwaluw</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26</a:t>
                      </a:r>
                      <a:endParaRPr lang="en-US" sz="3200" dirty="0"/>
                    </a:p>
                  </a:txBody>
                  <a:tcPr marL="173403" marR="173403" marT="65024" marB="65024"/>
                </a:tc>
                <a:tc>
                  <a:txBody>
                    <a:bodyPr/>
                    <a:lstStyle/>
                    <a:p>
                      <a:r>
                        <a:rPr lang="nl-NL" sz="3200" dirty="0"/>
                        <a:t>T</a:t>
                      </a:r>
                      <a:endParaRPr lang="en-US" sz="3200" dirty="0"/>
                    </a:p>
                  </a:txBody>
                  <a:tcPr marL="173403" marR="173403" marT="65024" marB="65024"/>
                </a:tc>
                <a:extLst>
                  <a:ext uri="{0D108BD9-81ED-4DB2-BD59-A6C34878D82A}">
                    <a16:rowId xmlns:a16="http://schemas.microsoft.com/office/drawing/2014/main" val="10006"/>
                  </a:ext>
                </a:extLst>
              </a:tr>
              <a:tr h="608946">
                <a:tc>
                  <a:txBody>
                    <a:bodyPr/>
                    <a:lstStyle/>
                    <a:p>
                      <a:r>
                        <a:rPr lang="en-US" sz="3200" dirty="0"/>
                        <a:t>157762</a:t>
                      </a:r>
                    </a:p>
                  </a:txBody>
                  <a:tcPr marL="173403" marR="173403" marT="65024" marB="65024"/>
                </a:tc>
                <a:tc>
                  <a:txBody>
                    <a:bodyPr/>
                    <a:lstStyle/>
                    <a:p>
                      <a:r>
                        <a:rPr lang="nl-NL" sz="3200" dirty="0"/>
                        <a:t>HVN</a:t>
                      </a:r>
                      <a:endParaRPr lang="en-US" sz="3200" dirty="0"/>
                    </a:p>
                  </a:txBody>
                  <a:tcPr marL="173403" marR="173403" marT="65024" marB="65024"/>
                </a:tc>
                <a:tc>
                  <a:txBody>
                    <a:bodyPr/>
                    <a:lstStyle/>
                    <a:p>
                      <a:r>
                        <a:rPr lang="nl-NL" sz="3200" dirty="0"/>
                        <a:t>9482</a:t>
                      </a:r>
                      <a:endParaRPr lang="en-US" sz="3200" dirty="0"/>
                    </a:p>
                  </a:txBody>
                  <a:tcPr marL="173403" marR="173403" marT="65024" marB="65024"/>
                </a:tc>
                <a:tc>
                  <a:txBody>
                    <a:bodyPr/>
                    <a:lstStyle/>
                    <a:p>
                      <a:r>
                        <a:rPr lang="nl-NL" sz="3200" dirty="0"/>
                        <a:t>wie</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6</a:t>
                      </a:r>
                      <a:endParaRPr lang="en-US" sz="3200" dirty="0"/>
                    </a:p>
                  </a:txBody>
                  <a:tcPr marL="173403" marR="173403" marT="65024" marB="65024"/>
                </a:tc>
                <a:tc>
                  <a:txBody>
                    <a:bodyPr/>
                    <a:lstStyle/>
                    <a:p>
                      <a:r>
                        <a:rPr lang="nl-NL" sz="3200" dirty="0"/>
                        <a:t>-</a:t>
                      </a:r>
                      <a:endParaRPr lang="en-US" sz="3200" dirty="0"/>
                    </a:p>
                  </a:txBody>
                  <a:tcPr marL="173403" marR="173403" marT="65024" marB="65024"/>
                </a:tc>
                <a:extLst>
                  <a:ext uri="{0D108BD9-81ED-4DB2-BD59-A6C34878D82A}">
                    <a16:rowId xmlns:a16="http://schemas.microsoft.com/office/drawing/2014/main" val="10007"/>
                  </a:ext>
                </a:extLst>
              </a:tr>
              <a:tr h="608946">
                <a:tc>
                  <a:txBody>
                    <a:bodyPr/>
                    <a:lstStyle/>
                    <a:p>
                      <a:r>
                        <a:rPr lang="en-US" sz="3200" dirty="0"/>
                        <a:t>946681</a:t>
                      </a:r>
                    </a:p>
                  </a:txBody>
                  <a:tcPr marL="173403" marR="173403" marT="65024" marB="65024"/>
                </a:tc>
                <a:tc>
                  <a:txBody>
                    <a:bodyPr/>
                    <a:lstStyle/>
                    <a:p>
                      <a:r>
                        <a:rPr lang="nl-NL" sz="3200" dirty="0"/>
                        <a:t>DHG</a:t>
                      </a:r>
                      <a:endParaRPr lang="en-US" sz="3200" dirty="0"/>
                    </a:p>
                  </a:txBody>
                  <a:tcPr marL="173403" marR="173403" marT="65024" marB="65024"/>
                </a:tc>
                <a:tc>
                  <a:txBody>
                    <a:bodyPr/>
                    <a:lstStyle/>
                    <a:p>
                      <a:r>
                        <a:rPr lang="nl-NL" sz="3200" dirty="0"/>
                        <a:t>42</a:t>
                      </a:r>
                      <a:endParaRPr lang="en-US" sz="3200" dirty="0"/>
                    </a:p>
                  </a:txBody>
                  <a:tcPr marL="173403" marR="173403" marT="65024" marB="65024"/>
                </a:tc>
                <a:tc>
                  <a:txBody>
                    <a:bodyPr/>
                    <a:lstStyle/>
                    <a:p>
                      <a:r>
                        <a:rPr lang="nl-NL" sz="3200" dirty="0"/>
                        <a:t>rond</a:t>
                      </a:r>
                      <a:endParaRPr lang="en-US" sz="3200" dirty="0"/>
                    </a:p>
                  </a:txBody>
                  <a:tcPr marL="173403" marR="173403" marT="65024" marB="65024"/>
                </a:tc>
                <a:tc>
                  <a:txBody>
                    <a:bodyPr/>
                    <a:lstStyle/>
                    <a:p>
                      <a:r>
                        <a:rPr lang="nl-NL" sz="3200" dirty="0"/>
                        <a:t>1</a:t>
                      </a:r>
                      <a:endParaRPr lang="en-US" sz="3200" dirty="0"/>
                    </a:p>
                  </a:txBody>
                  <a:tcPr marL="173403" marR="173403" marT="65024" marB="65024"/>
                </a:tc>
                <a:tc>
                  <a:txBody>
                    <a:bodyPr/>
                    <a:lstStyle/>
                    <a:p>
                      <a:r>
                        <a:rPr lang="nl-NL" sz="3200" dirty="0"/>
                        <a:t>31</a:t>
                      </a:r>
                      <a:endParaRPr lang="en-US" sz="3200" dirty="0"/>
                    </a:p>
                  </a:txBody>
                  <a:tcPr marL="173403" marR="173403" marT="65024" marB="65024"/>
                </a:tc>
                <a:tc>
                  <a:txBody>
                    <a:bodyPr/>
                    <a:lstStyle/>
                    <a:p>
                      <a:r>
                        <a:rPr lang="nl-NL" sz="3200" dirty="0"/>
                        <a:t>T</a:t>
                      </a:r>
                      <a:endParaRPr lang="en-US" sz="3200" dirty="0"/>
                    </a:p>
                  </a:txBody>
                  <a:tcPr marL="173403" marR="173403" marT="65024" marB="65024"/>
                </a:tc>
                <a:extLst>
                  <a:ext uri="{0D108BD9-81ED-4DB2-BD59-A6C34878D82A}">
                    <a16:rowId xmlns:a16="http://schemas.microsoft.com/office/drawing/2014/main" val="10008"/>
                  </a:ext>
                </a:extLst>
              </a:tr>
              <a:tr h="608946">
                <a:tc>
                  <a:txBody>
                    <a:bodyPr/>
                    <a:lstStyle/>
                    <a:p>
                      <a:r>
                        <a:rPr lang="en-US" sz="3200" dirty="0"/>
                        <a:t>-31539</a:t>
                      </a:r>
                    </a:p>
                  </a:txBody>
                  <a:tcPr marL="173403" marR="173403" marT="65024" marB="65024"/>
                </a:tc>
                <a:tc>
                  <a:txBody>
                    <a:bodyPr/>
                    <a:lstStyle/>
                    <a:p>
                      <a:r>
                        <a:rPr lang="nl-NL" sz="3200" dirty="0"/>
                        <a:t>WGN</a:t>
                      </a:r>
                      <a:endParaRPr lang="en-US" sz="3200" dirty="0"/>
                    </a:p>
                  </a:txBody>
                  <a:tcPr marL="173403" marR="173403" marT="65024" marB="65024"/>
                </a:tc>
                <a:tc>
                  <a:txBody>
                    <a:bodyPr/>
                    <a:lstStyle/>
                    <a:p>
                      <a:r>
                        <a:rPr lang="nl-NL" sz="3200" dirty="0"/>
                        <a:t>2423</a:t>
                      </a:r>
                      <a:endParaRPr lang="en-US" sz="3200" dirty="0"/>
                    </a:p>
                  </a:txBody>
                  <a:tcPr marL="173403" marR="173403" marT="65024" marB="65024"/>
                </a:tc>
                <a:tc>
                  <a:txBody>
                    <a:bodyPr/>
                    <a:lstStyle/>
                    <a:p>
                      <a:r>
                        <a:rPr lang="nl-NL" sz="3200" dirty="0"/>
                        <a:t>bruin</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a:t>
                      </a:r>
                      <a:endParaRPr lang="en-US" sz="3200" dirty="0"/>
                    </a:p>
                  </a:txBody>
                  <a:tcPr marL="173403" marR="173403" marT="65024" marB="65024"/>
                </a:tc>
                <a:extLst>
                  <a:ext uri="{0D108BD9-81ED-4DB2-BD59-A6C34878D82A}">
                    <a16:rowId xmlns:a16="http://schemas.microsoft.com/office/drawing/2014/main" val="10009"/>
                  </a:ext>
                </a:extLst>
              </a:tr>
              <a:tr h="608946">
                <a:tc>
                  <a:txBody>
                    <a:bodyPr/>
                    <a:lstStyle/>
                    <a:p>
                      <a:r>
                        <a:rPr lang="en-US" sz="3200" dirty="0"/>
                        <a:t>47338</a:t>
                      </a:r>
                    </a:p>
                  </a:txBody>
                  <a:tcPr marL="173403" marR="173403" marT="65024" marB="65024"/>
                </a:tc>
                <a:tc>
                  <a:txBody>
                    <a:bodyPr/>
                    <a:lstStyle/>
                    <a:p>
                      <a:r>
                        <a:rPr lang="nl-NL" sz="3200" dirty="0"/>
                        <a:t>HVN</a:t>
                      </a:r>
                      <a:endParaRPr lang="en-US" sz="3200" dirty="0"/>
                    </a:p>
                  </a:txBody>
                  <a:tcPr marL="173403" marR="173403" marT="65024" marB="65024"/>
                </a:tc>
                <a:tc>
                  <a:txBody>
                    <a:bodyPr/>
                    <a:lstStyle/>
                    <a:p>
                      <a:r>
                        <a:rPr lang="nl-NL" sz="3200" dirty="0"/>
                        <a:t>54</a:t>
                      </a:r>
                      <a:endParaRPr lang="en-US" sz="3200" dirty="0"/>
                    </a:p>
                  </a:txBody>
                  <a:tcPr marL="173403" marR="173403" marT="65024" marB="65024"/>
                </a:tc>
                <a:tc>
                  <a:txBody>
                    <a:bodyPr/>
                    <a:lstStyle/>
                    <a:p>
                      <a:r>
                        <a:rPr lang="nl-NL" sz="3200" dirty="0"/>
                        <a:t>hamer</a:t>
                      </a:r>
                      <a:endParaRPr lang="en-US" sz="3200" dirty="0"/>
                    </a:p>
                  </a:txBody>
                  <a:tcPr marL="173403" marR="173403" marT="65024" marB="65024"/>
                </a:tc>
                <a:tc>
                  <a:txBody>
                    <a:bodyPr/>
                    <a:lstStyle/>
                    <a:p>
                      <a:r>
                        <a:rPr lang="nl-NL" sz="3200" dirty="0"/>
                        <a:t>0</a:t>
                      </a:r>
                      <a:endParaRPr lang="en-US" sz="3200" dirty="0"/>
                    </a:p>
                  </a:txBody>
                  <a:tcPr marL="173403" marR="173403" marT="65024" marB="65024"/>
                </a:tc>
                <a:tc>
                  <a:txBody>
                    <a:bodyPr/>
                    <a:lstStyle/>
                    <a:p>
                      <a:r>
                        <a:rPr lang="nl-NL" sz="3200" dirty="0"/>
                        <a:t>16</a:t>
                      </a:r>
                      <a:endParaRPr lang="en-US" sz="3200" dirty="0"/>
                    </a:p>
                  </a:txBody>
                  <a:tcPr marL="173403" marR="173403" marT="65024" marB="65024"/>
                </a:tc>
                <a:tc>
                  <a:txBody>
                    <a:bodyPr/>
                    <a:lstStyle/>
                    <a:p>
                      <a:r>
                        <a:rPr lang="nl-NL" sz="3200" dirty="0"/>
                        <a:t>P</a:t>
                      </a:r>
                      <a:endParaRPr lang="en-US" sz="3200" dirty="0"/>
                    </a:p>
                  </a:txBody>
                  <a:tcPr marL="173403" marR="173403" marT="65024" marB="65024"/>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33133206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types of machine </a:t>
            </a:r>
            <a:r>
              <a:rPr lang="nl-NL" dirty="0" err="1"/>
              <a:t>learning</a:t>
            </a:r>
            <a:endParaRPr lang="en-US" dirty="0"/>
          </a:p>
        </p:txBody>
      </p:sp>
      <p:sp>
        <p:nvSpPr>
          <p:cNvPr id="3" name="Text Placeholder 2"/>
          <p:cNvSpPr>
            <a:spLocks noGrp="1"/>
          </p:cNvSpPr>
          <p:nvPr>
            <p:ph type="body" sz="quarter" idx="10"/>
          </p:nvPr>
        </p:nvSpPr>
        <p:spPr>
          <a:xfrm>
            <a:off x="1917701" y="2603501"/>
            <a:ext cx="13230859" cy="5727700"/>
          </a:xfrm>
        </p:spPr>
        <p:txBody>
          <a:bodyPr>
            <a:normAutofit/>
          </a:bodyPr>
          <a:lstStyle/>
          <a:p>
            <a:r>
              <a:rPr lang="nl-NL" dirty="0" err="1"/>
              <a:t>Supervised</a:t>
            </a:r>
            <a:endParaRPr lang="nl-NL" dirty="0"/>
          </a:p>
          <a:p>
            <a:pPr lvl="1"/>
            <a:r>
              <a:rPr lang="nl-NL" dirty="0"/>
              <a:t>Train </a:t>
            </a:r>
            <a:r>
              <a:rPr lang="nl-NL" dirty="0" err="1"/>
              <a:t>and</a:t>
            </a:r>
            <a:r>
              <a:rPr lang="nl-NL" dirty="0"/>
              <a:t> test model </a:t>
            </a:r>
            <a:r>
              <a:rPr lang="nl-NL" dirty="0" err="1"/>
              <a:t>from</a:t>
            </a:r>
            <a:r>
              <a:rPr lang="nl-NL" dirty="0"/>
              <a:t> </a:t>
            </a:r>
            <a:r>
              <a:rPr lang="nl-NL" dirty="0" err="1"/>
              <a:t>known</a:t>
            </a:r>
            <a:r>
              <a:rPr lang="nl-NL" dirty="0"/>
              <a:t> data (</a:t>
            </a:r>
            <a:r>
              <a:rPr lang="nl-NL" dirty="0" err="1"/>
              <a:t>both</a:t>
            </a:r>
            <a:r>
              <a:rPr lang="nl-NL" dirty="0"/>
              <a:t> features </a:t>
            </a:r>
            <a:r>
              <a:rPr lang="nl-NL" dirty="0" err="1"/>
              <a:t>and</a:t>
            </a:r>
            <a:r>
              <a:rPr lang="nl-NL" dirty="0"/>
              <a:t> target)</a:t>
            </a:r>
          </a:p>
          <a:p>
            <a:r>
              <a:rPr lang="nl-NL" dirty="0" err="1"/>
              <a:t>Unsupervised</a:t>
            </a:r>
            <a:endParaRPr lang="nl-NL" dirty="0"/>
          </a:p>
          <a:p>
            <a:pPr lvl="1"/>
            <a:r>
              <a:rPr lang="nl-NL" dirty="0" err="1"/>
              <a:t>Analyze</a:t>
            </a:r>
            <a:r>
              <a:rPr lang="nl-NL" dirty="0"/>
              <a:t> </a:t>
            </a:r>
            <a:r>
              <a:rPr lang="nl-NL" dirty="0" err="1"/>
              <a:t>unlabeled</a:t>
            </a:r>
            <a:r>
              <a:rPr lang="nl-NL" dirty="0"/>
              <a:t> data – </a:t>
            </a:r>
            <a:r>
              <a:rPr lang="nl-NL" dirty="0" err="1"/>
              <a:t>see</a:t>
            </a:r>
            <a:r>
              <a:rPr lang="nl-NL" dirty="0"/>
              <a:t> </a:t>
            </a:r>
            <a:r>
              <a:rPr lang="nl-NL" dirty="0" err="1"/>
              <a:t>if</a:t>
            </a:r>
            <a:r>
              <a:rPr lang="nl-NL" dirty="0"/>
              <a:t> </a:t>
            </a:r>
            <a:r>
              <a:rPr lang="nl-NL" dirty="0" err="1"/>
              <a:t>you</a:t>
            </a:r>
            <a:r>
              <a:rPr lang="nl-NL" dirty="0"/>
              <a:t> </a:t>
            </a:r>
            <a:r>
              <a:rPr lang="nl-NL" dirty="0" err="1"/>
              <a:t>can</a:t>
            </a:r>
            <a:r>
              <a:rPr lang="nl-NL" dirty="0"/>
              <a:t> </a:t>
            </a:r>
            <a:r>
              <a:rPr lang="nl-NL" dirty="0" err="1"/>
              <a:t>find</a:t>
            </a:r>
            <a:r>
              <a:rPr lang="nl-NL" dirty="0"/>
              <a:t> </a:t>
            </a:r>
            <a:r>
              <a:rPr lang="nl-NL" dirty="0" err="1"/>
              <a:t>anything</a:t>
            </a:r>
            <a:endParaRPr lang="nl-NL" dirty="0"/>
          </a:p>
          <a:p>
            <a:r>
              <a:rPr lang="nl-NL" dirty="0"/>
              <a:t>Semi-</a:t>
            </a:r>
            <a:r>
              <a:rPr lang="nl-NL" dirty="0" err="1"/>
              <a:t>Supervised</a:t>
            </a:r>
            <a:endParaRPr lang="nl-NL" dirty="0"/>
          </a:p>
          <a:p>
            <a:pPr lvl="1"/>
            <a:r>
              <a:rPr lang="nl-NL" dirty="0"/>
              <a:t>Interactive flow, for </a:t>
            </a:r>
            <a:r>
              <a:rPr lang="nl-NL" dirty="0" err="1"/>
              <a:t>example</a:t>
            </a:r>
            <a:r>
              <a:rPr lang="nl-NL" dirty="0"/>
              <a:t> human </a:t>
            </a:r>
            <a:r>
              <a:rPr lang="nl-NL" dirty="0" err="1"/>
              <a:t>identifying</a:t>
            </a:r>
            <a:r>
              <a:rPr lang="nl-NL" dirty="0"/>
              <a:t> clusters</a:t>
            </a:r>
          </a:p>
          <a:p>
            <a:r>
              <a:rPr lang="nl-NL" dirty="0" err="1"/>
              <a:t>Reinforcement</a:t>
            </a:r>
            <a:endParaRPr lang="nl-NL" dirty="0"/>
          </a:p>
          <a:p>
            <a:pPr lvl="1"/>
            <a:r>
              <a:rPr lang="nl-NL" dirty="0" err="1"/>
              <a:t>Continuously</a:t>
            </a:r>
            <a:r>
              <a:rPr lang="nl-NL" dirty="0"/>
              <a:t> </a:t>
            </a:r>
            <a:r>
              <a:rPr lang="nl-NL" dirty="0" err="1"/>
              <a:t>improve</a:t>
            </a:r>
            <a:r>
              <a:rPr lang="nl-NL" dirty="0"/>
              <a:t> </a:t>
            </a:r>
            <a:r>
              <a:rPr lang="nl-NL" dirty="0" err="1"/>
              <a:t>algorithm</a:t>
            </a:r>
            <a:r>
              <a:rPr lang="nl-NL" dirty="0"/>
              <a:t> (model) as time </a:t>
            </a:r>
            <a:r>
              <a:rPr lang="nl-NL" dirty="0" err="1"/>
              <a:t>progresses</a:t>
            </a:r>
            <a:r>
              <a:rPr lang="nl-NL" dirty="0"/>
              <a:t>, </a:t>
            </a:r>
            <a:r>
              <a:rPr lang="nl-NL" dirty="0" err="1"/>
              <a:t>based</a:t>
            </a:r>
            <a:r>
              <a:rPr lang="nl-NL" dirty="0"/>
              <a:t> on new </a:t>
            </a:r>
            <a:r>
              <a:rPr lang="nl-NL" dirty="0" err="1"/>
              <a:t>experience</a:t>
            </a:r>
            <a:endParaRPr lang="nl-NL" dirty="0"/>
          </a:p>
        </p:txBody>
      </p:sp>
    </p:spTree>
    <p:extLst>
      <p:ext uri="{BB962C8B-B14F-4D97-AF65-F5344CB8AC3E}">
        <p14:creationId xmlns:p14="http://schemas.microsoft.com/office/powerpoint/2010/main" val="193390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machine </a:t>
            </a:r>
            <a:r>
              <a:rPr lang="nl-NL" dirty="0" err="1"/>
              <a:t>learning</a:t>
            </a:r>
            <a:r>
              <a:rPr lang="nl-NL" dirty="0"/>
              <a:t> </a:t>
            </a:r>
            <a:r>
              <a:rPr lang="nl-NL" dirty="0" err="1"/>
              <a:t>algorithms</a:t>
            </a:r>
            <a:endParaRPr lang="en-US" dirty="0"/>
          </a:p>
        </p:txBody>
      </p:sp>
      <p:sp>
        <p:nvSpPr>
          <p:cNvPr id="3" name="Text Placeholder 2"/>
          <p:cNvSpPr>
            <a:spLocks noGrp="1"/>
          </p:cNvSpPr>
          <p:nvPr>
            <p:ph type="body" sz="quarter" idx="10"/>
          </p:nvPr>
        </p:nvSpPr>
        <p:spPr>
          <a:xfrm>
            <a:off x="1917701" y="1757082"/>
            <a:ext cx="13230859" cy="7745506"/>
          </a:xfrm>
        </p:spPr>
        <p:txBody>
          <a:bodyPr>
            <a:normAutofit fontScale="92500" lnSpcReduction="10000"/>
          </a:bodyPr>
          <a:lstStyle/>
          <a:p>
            <a:r>
              <a:rPr lang="nl-NL" dirty="0"/>
              <a:t>Clustering</a:t>
            </a:r>
          </a:p>
          <a:p>
            <a:pPr lvl="1"/>
            <a:r>
              <a:rPr lang="nl-NL" sz="2800" dirty="0" err="1"/>
              <a:t>Hierarchical</a:t>
            </a:r>
            <a:r>
              <a:rPr lang="nl-NL" sz="2800" dirty="0"/>
              <a:t> k-means, </a:t>
            </a:r>
            <a:r>
              <a:rPr lang="en-US" sz="2800" dirty="0"/>
              <a:t>Orthogonal Partitioning Clustering, Expectation-Maximization</a:t>
            </a:r>
            <a:endParaRPr lang="nl-NL" sz="2800" dirty="0"/>
          </a:p>
          <a:p>
            <a:r>
              <a:rPr lang="nl-NL" dirty="0"/>
              <a:t>Feature </a:t>
            </a:r>
            <a:r>
              <a:rPr lang="nl-NL" dirty="0" err="1"/>
              <a:t>Extraction</a:t>
            </a:r>
            <a:r>
              <a:rPr lang="nl-NL" dirty="0"/>
              <a:t>/</a:t>
            </a:r>
            <a:r>
              <a:rPr lang="nl-NL" dirty="0" err="1"/>
              <a:t>Attribute</a:t>
            </a:r>
            <a:r>
              <a:rPr lang="nl-NL" dirty="0"/>
              <a:t> </a:t>
            </a:r>
            <a:r>
              <a:rPr lang="nl-NL" dirty="0" err="1"/>
              <a:t>Importance</a:t>
            </a:r>
            <a:r>
              <a:rPr lang="nl-NL" dirty="0"/>
              <a:t>/</a:t>
            </a:r>
            <a:r>
              <a:rPr lang="nl-NL" dirty="0" err="1"/>
              <a:t>Principal</a:t>
            </a:r>
            <a:r>
              <a:rPr lang="nl-NL" dirty="0"/>
              <a:t> Component Analysis</a:t>
            </a:r>
          </a:p>
          <a:p>
            <a:r>
              <a:rPr lang="nl-NL" dirty="0" err="1"/>
              <a:t>Classification</a:t>
            </a:r>
            <a:endParaRPr lang="nl-NL" dirty="0"/>
          </a:p>
          <a:p>
            <a:pPr lvl="1"/>
            <a:r>
              <a:rPr lang="nl-NL" sz="2800" dirty="0" err="1"/>
              <a:t>Decision</a:t>
            </a:r>
            <a:r>
              <a:rPr lang="nl-NL" sz="2800" dirty="0"/>
              <a:t> Tree, </a:t>
            </a:r>
            <a:r>
              <a:rPr lang="nl-NL" sz="2800" dirty="0" err="1"/>
              <a:t>Naïve</a:t>
            </a:r>
            <a:r>
              <a:rPr lang="nl-NL" sz="2800" dirty="0"/>
              <a:t> Bayes, Random </a:t>
            </a:r>
            <a:r>
              <a:rPr lang="nl-NL" sz="2800" dirty="0" err="1"/>
              <a:t>Forest</a:t>
            </a:r>
            <a:r>
              <a:rPr lang="nl-NL" sz="2800" dirty="0"/>
              <a:t>, </a:t>
            </a:r>
            <a:r>
              <a:rPr lang="nl-NL" sz="2800" dirty="0" err="1"/>
              <a:t>Logistic</a:t>
            </a:r>
            <a:r>
              <a:rPr lang="nl-NL" sz="2800" dirty="0"/>
              <a:t> </a:t>
            </a:r>
            <a:r>
              <a:rPr lang="nl-NL" sz="2800" dirty="0" err="1"/>
              <a:t>Regression</a:t>
            </a:r>
            <a:r>
              <a:rPr lang="nl-NL" sz="2800" dirty="0"/>
              <a:t>, Support Vector Machine</a:t>
            </a:r>
          </a:p>
          <a:p>
            <a:r>
              <a:rPr lang="nl-NL" dirty="0" err="1"/>
              <a:t>Regression</a:t>
            </a:r>
            <a:endParaRPr lang="nl-NL" dirty="0"/>
          </a:p>
          <a:p>
            <a:pPr lvl="1"/>
            <a:r>
              <a:rPr lang="nl-NL" sz="2800" dirty="0"/>
              <a:t>Multiple </a:t>
            </a:r>
            <a:r>
              <a:rPr lang="nl-NL" sz="2800" dirty="0" err="1"/>
              <a:t>Regression</a:t>
            </a:r>
            <a:r>
              <a:rPr lang="nl-NL" sz="2800" dirty="0"/>
              <a:t>, Support Vector Machine, </a:t>
            </a:r>
            <a:r>
              <a:rPr lang="nl-NL" sz="2800" dirty="0" err="1"/>
              <a:t>Linear</a:t>
            </a:r>
            <a:r>
              <a:rPr lang="nl-NL" sz="2800" dirty="0"/>
              <a:t> Model, LASSO, </a:t>
            </a:r>
            <a:br>
              <a:rPr lang="nl-NL" sz="2800" dirty="0"/>
            </a:br>
            <a:r>
              <a:rPr lang="nl-NL" sz="2800" dirty="0"/>
              <a:t>Random </a:t>
            </a:r>
            <a:r>
              <a:rPr lang="nl-NL" sz="2800" dirty="0" err="1"/>
              <a:t>Forest</a:t>
            </a:r>
            <a:r>
              <a:rPr lang="nl-NL" sz="2800" dirty="0"/>
              <a:t>, </a:t>
            </a:r>
            <a:r>
              <a:rPr lang="nl-NL" sz="2800" dirty="0" err="1"/>
              <a:t>Ridgre</a:t>
            </a:r>
            <a:r>
              <a:rPr lang="nl-NL" sz="2800" dirty="0"/>
              <a:t> </a:t>
            </a:r>
            <a:r>
              <a:rPr lang="nl-NL" sz="2800" dirty="0" err="1"/>
              <a:t>Regression</a:t>
            </a:r>
            <a:r>
              <a:rPr lang="nl-NL" sz="2800" dirty="0"/>
              <a:t>, </a:t>
            </a:r>
            <a:r>
              <a:rPr lang="nl-NL" sz="2800" dirty="0" err="1"/>
              <a:t>Generalized</a:t>
            </a:r>
            <a:r>
              <a:rPr lang="nl-NL" sz="2800" dirty="0"/>
              <a:t> </a:t>
            </a:r>
            <a:r>
              <a:rPr lang="nl-NL" sz="2800" dirty="0" err="1"/>
              <a:t>Linear</a:t>
            </a:r>
            <a:r>
              <a:rPr lang="nl-NL" sz="2800" dirty="0"/>
              <a:t> Model, </a:t>
            </a:r>
            <a:br>
              <a:rPr lang="nl-NL" sz="2800" dirty="0"/>
            </a:br>
            <a:r>
              <a:rPr lang="nl-NL" sz="2800" dirty="0" err="1"/>
              <a:t>Stepwise</a:t>
            </a:r>
            <a:r>
              <a:rPr lang="nl-NL" sz="2800" dirty="0"/>
              <a:t> </a:t>
            </a:r>
            <a:r>
              <a:rPr lang="nl-NL" sz="2800" dirty="0" err="1"/>
              <a:t>Linear</a:t>
            </a:r>
            <a:r>
              <a:rPr lang="nl-NL" sz="2800" dirty="0"/>
              <a:t> </a:t>
            </a:r>
            <a:r>
              <a:rPr lang="nl-NL" sz="2800" dirty="0" err="1"/>
              <a:t>Regression</a:t>
            </a:r>
            <a:endParaRPr lang="nl-NL" sz="2800" dirty="0"/>
          </a:p>
          <a:p>
            <a:r>
              <a:rPr lang="nl-NL" dirty="0"/>
              <a:t>Association &amp; </a:t>
            </a:r>
            <a:r>
              <a:rPr lang="nl-NL" dirty="0" err="1"/>
              <a:t>Collaborative</a:t>
            </a:r>
            <a:r>
              <a:rPr lang="nl-NL" dirty="0"/>
              <a:t> Filtering </a:t>
            </a:r>
            <a:br>
              <a:rPr lang="nl-NL" dirty="0"/>
            </a:br>
            <a:r>
              <a:rPr lang="nl-NL" dirty="0"/>
              <a:t>(market basket analysis, </a:t>
            </a:r>
            <a:r>
              <a:rPr lang="nl-NL" dirty="0" err="1"/>
              <a:t>apriori</a:t>
            </a:r>
            <a:r>
              <a:rPr lang="nl-NL" dirty="0"/>
              <a:t>)</a:t>
            </a:r>
          </a:p>
          <a:p>
            <a:r>
              <a:rPr lang="en-US" dirty="0"/>
              <a:t>Reinforcement Learning – brute force, value function,</a:t>
            </a:r>
            <a:br>
              <a:rPr lang="en-US" dirty="0"/>
            </a:br>
            <a:r>
              <a:rPr lang="en-US" dirty="0"/>
              <a:t>Monte Carlo, temporal difference, ..</a:t>
            </a:r>
            <a:endParaRPr lang="nl-NL" dirty="0"/>
          </a:p>
          <a:p>
            <a:r>
              <a:rPr lang="nl-NL" dirty="0" err="1"/>
              <a:t>Neural</a:t>
            </a:r>
            <a:r>
              <a:rPr lang="nl-NL" dirty="0"/>
              <a:t> </a:t>
            </a:r>
            <a:r>
              <a:rPr lang="nl-NL" dirty="0" err="1"/>
              <a:t>network</a:t>
            </a:r>
            <a:r>
              <a:rPr lang="nl-NL" dirty="0"/>
              <a:t> </a:t>
            </a:r>
            <a:r>
              <a:rPr lang="nl-NL" dirty="0" err="1"/>
              <a:t>and</a:t>
            </a:r>
            <a:r>
              <a:rPr lang="nl-NL" dirty="0"/>
              <a:t> </a:t>
            </a:r>
            <a:r>
              <a:rPr lang="nl-NL" dirty="0" err="1"/>
              <a:t>Deep</a:t>
            </a:r>
            <a:r>
              <a:rPr lang="nl-NL" dirty="0"/>
              <a:t> Learning </a:t>
            </a:r>
            <a:r>
              <a:rPr lang="nl-NL" dirty="0" err="1"/>
              <a:t>with</a:t>
            </a:r>
            <a:r>
              <a:rPr lang="nl-NL" dirty="0"/>
              <a:t> </a:t>
            </a:r>
            <a:br>
              <a:rPr lang="nl-NL" dirty="0"/>
            </a:br>
            <a:r>
              <a:rPr lang="nl-NL" dirty="0" err="1"/>
              <a:t>Deep</a:t>
            </a:r>
            <a:r>
              <a:rPr lang="nl-NL" dirty="0"/>
              <a:t> </a:t>
            </a:r>
            <a:r>
              <a:rPr lang="nl-NL" dirty="0" err="1"/>
              <a:t>Neural</a:t>
            </a:r>
            <a:r>
              <a:rPr lang="nl-NL" dirty="0"/>
              <a:t> Network</a:t>
            </a:r>
          </a:p>
          <a:p>
            <a:pPr lvl="1"/>
            <a:r>
              <a:rPr lang="nl-NL" dirty="0" err="1"/>
              <a:t>Can</a:t>
            </a:r>
            <a:r>
              <a:rPr lang="nl-NL" dirty="0"/>
              <a:t> </a:t>
            </a:r>
            <a:r>
              <a:rPr lang="nl-NL" dirty="0" err="1"/>
              <a:t>be</a:t>
            </a:r>
            <a:r>
              <a:rPr lang="nl-NL" dirty="0"/>
              <a:t> </a:t>
            </a:r>
            <a:r>
              <a:rPr lang="nl-NL" dirty="0" err="1"/>
              <a:t>used</a:t>
            </a:r>
            <a:r>
              <a:rPr lang="nl-NL" dirty="0"/>
              <a:t> for </a:t>
            </a:r>
            <a:r>
              <a:rPr lang="nl-NL" dirty="0" err="1"/>
              <a:t>many</a:t>
            </a:r>
            <a:r>
              <a:rPr lang="nl-NL" dirty="0"/>
              <a:t> different </a:t>
            </a:r>
            <a:r>
              <a:rPr lang="nl-NL" dirty="0" err="1"/>
              <a:t>use</a:t>
            </a:r>
            <a:r>
              <a:rPr lang="nl-NL" dirty="0"/>
              <a:t> cases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7817" y="4998720"/>
            <a:ext cx="5470021" cy="41068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620033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8446" y="589662"/>
            <a:ext cx="5924577" cy="394149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traatkrant verko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90889" y="3232805"/>
            <a:ext cx="3091922" cy="549774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llectant in winkelcent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13872" y="299693"/>
            <a:ext cx="6210028" cy="414001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2e hands autoverko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6833" y="3715269"/>
            <a:ext cx="3762375" cy="29908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4105" y="3897372"/>
            <a:ext cx="5095875" cy="286702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llcenter medewerk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73404" y="6458782"/>
            <a:ext cx="4188789" cy="27874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ranten uitdel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8040" y="6805315"/>
            <a:ext cx="3719846" cy="2481835"/>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waarzegs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643137" y="1317764"/>
            <a:ext cx="2529247" cy="1711458"/>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robot in wink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411908" y="6026373"/>
            <a:ext cx="4928355" cy="32198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666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750"/>
                                        <p:tgtEl>
                                          <p:spTgt spid="1034"/>
                                        </p:tgtEl>
                                      </p:cBhvr>
                                    </p:animEffect>
                                  </p:childTnLst>
                                </p:cTn>
                              </p:par>
                            </p:childTnLst>
                          </p:cTn>
                        </p:par>
                        <p:par>
                          <p:cTn id="8" fill="hold">
                            <p:stCondLst>
                              <p:cond delay="1750"/>
                            </p:stCondLst>
                            <p:childTnLst>
                              <p:par>
                                <p:cTn id="9" presetID="10" presetClass="entr" presetSubtype="0" fill="hold" nodeType="afterEffect">
                                  <p:stCondLst>
                                    <p:cond delay="1000"/>
                                  </p:stCondLst>
                                  <p:childTnLst>
                                    <p:set>
                                      <p:cBhvr>
                                        <p:cTn id="10" dur="1" fill="hold">
                                          <p:stCondLst>
                                            <p:cond delay="0"/>
                                          </p:stCondLst>
                                        </p:cTn>
                                        <p:tgtEl>
                                          <p:spTgt spid="1032"/>
                                        </p:tgtEl>
                                        <p:attrNameLst>
                                          <p:attrName>style.visibility</p:attrName>
                                        </p:attrNameLst>
                                      </p:cBhvr>
                                      <p:to>
                                        <p:strVal val="visible"/>
                                      </p:to>
                                    </p:set>
                                    <p:animEffect transition="in" filter="fade">
                                      <p:cBhvr>
                                        <p:cTn id="11" dur="750"/>
                                        <p:tgtEl>
                                          <p:spTgt spid="1032"/>
                                        </p:tgtEl>
                                      </p:cBhvr>
                                    </p:animEffect>
                                  </p:childTnLst>
                                </p:cTn>
                              </p:par>
                            </p:childTnLst>
                          </p:cTn>
                        </p:par>
                        <p:par>
                          <p:cTn id="12" fill="hold">
                            <p:stCondLst>
                              <p:cond delay="3500"/>
                            </p:stCondLst>
                            <p:childTnLst>
                              <p:par>
                                <p:cTn id="13" presetID="10" presetClass="entr" presetSubtype="0" fill="hold" nodeType="afterEffect">
                                  <p:stCondLst>
                                    <p:cond delay="1000"/>
                                  </p:stCondLst>
                                  <p:childTnLst>
                                    <p:set>
                                      <p:cBhvr>
                                        <p:cTn id="14" dur="1" fill="hold">
                                          <p:stCondLst>
                                            <p:cond delay="0"/>
                                          </p:stCondLst>
                                        </p:cTn>
                                        <p:tgtEl>
                                          <p:spTgt spid="1038"/>
                                        </p:tgtEl>
                                        <p:attrNameLst>
                                          <p:attrName>style.visibility</p:attrName>
                                        </p:attrNameLst>
                                      </p:cBhvr>
                                      <p:to>
                                        <p:strVal val="visible"/>
                                      </p:to>
                                    </p:set>
                                    <p:animEffect transition="in" filter="fade">
                                      <p:cBhvr>
                                        <p:cTn id="15" dur="750"/>
                                        <p:tgtEl>
                                          <p:spTgt spid="1038"/>
                                        </p:tgtEl>
                                      </p:cBhvr>
                                    </p:animEffect>
                                  </p:childTnLst>
                                </p:cTn>
                              </p:par>
                            </p:childTnLst>
                          </p:cTn>
                        </p:par>
                        <p:par>
                          <p:cTn id="16" fill="hold">
                            <p:stCondLst>
                              <p:cond delay="5250"/>
                            </p:stCondLst>
                            <p:childTnLst>
                              <p:par>
                                <p:cTn id="17" presetID="10" presetClass="entr" presetSubtype="0" fill="hold" nodeType="afterEffect">
                                  <p:stCondLst>
                                    <p:cond delay="100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750"/>
                                        <p:tgtEl>
                                          <p:spTgt spid="1030"/>
                                        </p:tgtEl>
                                      </p:cBhvr>
                                    </p:animEffect>
                                  </p:childTnLst>
                                </p:cTn>
                              </p:par>
                            </p:childTnLst>
                          </p:cTn>
                        </p:par>
                        <p:par>
                          <p:cTn id="20" fill="hold">
                            <p:stCondLst>
                              <p:cond delay="7000"/>
                            </p:stCondLst>
                            <p:childTnLst>
                              <p:par>
                                <p:cTn id="21" presetID="10" presetClass="entr" presetSubtype="0" fill="hold" nodeType="afterEffect">
                                  <p:stCondLst>
                                    <p:cond delay="100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750"/>
                                        <p:tgtEl>
                                          <p:spTgt spid="1036"/>
                                        </p:tgtEl>
                                      </p:cBhvr>
                                    </p:animEffect>
                                  </p:childTnLst>
                                </p:cTn>
                              </p:par>
                            </p:childTnLst>
                          </p:cTn>
                        </p:par>
                        <p:par>
                          <p:cTn id="24" fill="hold">
                            <p:stCondLst>
                              <p:cond delay="8750"/>
                            </p:stCondLst>
                            <p:childTnLst>
                              <p:par>
                                <p:cTn id="25" presetID="10" presetClass="entr" presetSubtype="0" fill="hold" nodeType="afterEffect">
                                  <p:stCondLst>
                                    <p:cond delay="100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750"/>
                                        <p:tgtEl>
                                          <p:spTgt spid="1028"/>
                                        </p:tgtEl>
                                      </p:cBhvr>
                                    </p:animEffect>
                                  </p:childTnLst>
                                </p:cTn>
                              </p:par>
                            </p:childTnLst>
                          </p:cTn>
                        </p:par>
                        <p:par>
                          <p:cTn id="28" fill="hold">
                            <p:stCondLst>
                              <p:cond delay="10500"/>
                            </p:stCondLst>
                            <p:childTnLst>
                              <p:par>
                                <p:cTn id="29" presetID="10" presetClass="entr" presetSubtype="0" fill="hold" nodeType="afterEffect">
                                  <p:stCondLst>
                                    <p:cond delay="100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750"/>
                                        <p:tgtEl>
                                          <p:spTgt spid="104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Modeling</a:t>
            </a:r>
            <a:r>
              <a:rPr lang="nl-NL" dirty="0"/>
              <a:t> </a:t>
            </a:r>
            <a:r>
              <a:rPr lang="nl-NL" dirty="0" err="1"/>
              <a:t>phase</a:t>
            </a:r>
            <a:endParaRPr lang="en-US" dirty="0"/>
          </a:p>
        </p:txBody>
      </p:sp>
      <p:sp>
        <p:nvSpPr>
          <p:cNvPr id="3" name="Text Placeholder 2"/>
          <p:cNvSpPr>
            <a:spLocks noGrp="1"/>
          </p:cNvSpPr>
          <p:nvPr>
            <p:ph type="body" sz="quarter" idx="10"/>
          </p:nvPr>
        </p:nvSpPr>
        <p:spPr>
          <a:xfrm>
            <a:off x="1917701" y="2603501"/>
            <a:ext cx="13230859" cy="5727700"/>
          </a:xfrm>
        </p:spPr>
        <p:txBody>
          <a:bodyPr>
            <a:normAutofit fontScale="92500" lnSpcReduction="10000"/>
          </a:bodyPr>
          <a:lstStyle/>
          <a:p>
            <a:r>
              <a:rPr lang="nl-NL" dirty="0"/>
              <a:t>Select a model </a:t>
            </a:r>
            <a:r>
              <a:rPr lang="nl-NL" dirty="0" err="1"/>
              <a:t>to</a:t>
            </a:r>
            <a:r>
              <a:rPr lang="nl-NL" dirty="0"/>
              <a:t> </a:t>
            </a:r>
            <a:r>
              <a:rPr lang="nl-NL" dirty="0" err="1"/>
              <a:t>try</a:t>
            </a:r>
            <a:r>
              <a:rPr lang="nl-NL" dirty="0"/>
              <a:t> </a:t>
            </a:r>
            <a:r>
              <a:rPr lang="nl-NL" dirty="0" err="1"/>
              <a:t>to</a:t>
            </a:r>
            <a:r>
              <a:rPr lang="nl-NL" dirty="0"/>
              <a:t> </a:t>
            </a:r>
            <a:r>
              <a:rPr lang="nl-NL" dirty="0" err="1"/>
              <a:t>create</a:t>
            </a:r>
            <a:r>
              <a:rPr lang="nl-NL" dirty="0"/>
              <a:t> a fit </a:t>
            </a:r>
            <a:r>
              <a:rPr lang="nl-NL" dirty="0" err="1"/>
              <a:t>with</a:t>
            </a:r>
            <a:r>
              <a:rPr lang="nl-NL" dirty="0"/>
              <a:t> (</a:t>
            </a:r>
            <a:r>
              <a:rPr lang="nl-NL" dirty="0" err="1"/>
              <a:t>predict</a:t>
            </a:r>
            <a:r>
              <a:rPr lang="nl-NL" dirty="0"/>
              <a:t> target well)</a:t>
            </a:r>
          </a:p>
          <a:p>
            <a:r>
              <a:rPr lang="nl-NL" dirty="0"/>
              <a:t>Set </a:t>
            </a:r>
            <a:r>
              <a:rPr lang="nl-NL" dirty="0" err="1"/>
              <a:t>configuration</a:t>
            </a:r>
            <a:r>
              <a:rPr lang="nl-NL" dirty="0"/>
              <a:t> parameters for model</a:t>
            </a:r>
          </a:p>
          <a:p>
            <a:r>
              <a:rPr lang="nl-NL" dirty="0" err="1"/>
              <a:t>Divide</a:t>
            </a:r>
            <a:r>
              <a:rPr lang="nl-NL" dirty="0"/>
              <a:t> data in training set </a:t>
            </a:r>
            <a:r>
              <a:rPr lang="nl-NL" dirty="0" err="1"/>
              <a:t>and</a:t>
            </a:r>
            <a:r>
              <a:rPr lang="nl-NL" dirty="0"/>
              <a:t> test set</a:t>
            </a:r>
          </a:p>
          <a:p>
            <a:r>
              <a:rPr lang="nl-NL" dirty="0"/>
              <a:t>Train model </a:t>
            </a:r>
            <a:r>
              <a:rPr lang="nl-NL" dirty="0" err="1"/>
              <a:t>with</a:t>
            </a:r>
            <a:r>
              <a:rPr lang="nl-NL" dirty="0"/>
              <a:t> training set</a:t>
            </a:r>
          </a:p>
          <a:p>
            <a:r>
              <a:rPr lang="nl-NL" dirty="0" err="1"/>
              <a:t>Evaluate</a:t>
            </a:r>
            <a:r>
              <a:rPr lang="nl-NL" dirty="0"/>
              <a:t> performance of </a:t>
            </a:r>
            <a:r>
              <a:rPr lang="nl-NL" dirty="0" err="1"/>
              <a:t>trained</a:t>
            </a:r>
            <a:r>
              <a:rPr lang="nl-NL" dirty="0"/>
              <a:t> model on </a:t>
            </a:r>
            <a:r>
              <a:rPr lang="nl-NL" dirty="0" err="1"/>
              <a:t>the</a:t>
            </a:r>
            <a:r>
              <a:rPr lang="nl-NL" dirty="0"/>
              <a:t> test set</a:t>
            </a:r>
          </a:p>
          <a:p>
            <a:pPr lvl="1"/>
            <a:r>
              <a:rPr lang="nl-NL" dirty="0" err="1"/>
              <a:t>Confusion</a:t>
            </a:r>
            <a:r>
              <a:rPr lang="nl-NL" dirty="0"/>
              <a:t> matrix, </a:t>
            </a:r>
            <a:r>
              <a:rPr lang="nl-NL" dirty="0" err="1"/>
              <a:t>mean</a:t>
            </a:r>
            <a:r>
              <a:rPr lang="nl-NL" dirty="0"/>
              <a:t> square error, support, lift, </a:t>
            </a:r>
            <a:r>
              <a:rPr lang="nl-NL" dirty="0" err="1"/>
              <a:t>false</a:t>
            </a:r>
            <a:r>
              <a:rPr lang="nl-NL" dirty="0"/>
              <a:t> </a:t>
            </a:r>
            <a:r>
              <a:rPr lang="nl-NL" dirty="0" err="1"/>
              <a:t>positives</a:t>
            </a:r>
            <a:r>
              <a:rPr lang="nl-NL" dirty="0"/>
              <a:t>, </a:t>
            </a:r>
            <a:r>
              <a:rPr lang="nl-NL" dirty="0" err="1"/>
              <a:t>false</a:t>
            </a:r>
            <a:r>
              <a:rPr lang="nl-NL" dirty="0"/>
              <a:t> </a:t>
            </a:r>
            <a:r>
              <a:rPr lang="nl-NL" dirty="0" err="1"/>
              <a:t>negatives</a:t>
            </a:r>
            <a:r>
              <a:rPr lang="nl-NL" dirty="0"/>
              <a:t> </a:t>
            </a:r>
          </a:p>
          <a:p>
            <a:r>
              <a:rPr lang="nl-NL" dirty="0" err="1"/>
              <a:t>Optionally</a:t>
            </a:r>
            <a:r>
              <a:rPr lang="nl-NL" dirty="0"/>
              <a:t>: </a:t>
            </a:r>
            <a:r>
              <a:rPr lang="nl-NL" dirty="0" err="1"/>
              <a:t>tweak</a:t>
            </a:r>
            <a:r>
              <a:rPr lang="nl-NL" dirty="0"/>
              <a:t> model parameters, </a:t>
            </a:r>
            <a:r>
              <a:rPr lang="nl-NL" dirty="0" err="1"/>
              <a:t>add</a:t>
            </a:r>
            <a:r>
              <a:rPr lang="nl-NL" dirty="0"/>
              <a:t> </a:t>
            </a:r>
            <a:r>
              <a:rPr lang="nl-NL" dirty="0" err="1"/>
              <a:t>attributes</a:t>
            </a:r>
            <a:r>
              <a:rPr lang="nl-NL" dirty="0"/>
              <a:t>, feed in more training data, </a:t>
            </a:r>
            <a:r>
              <a:rPr lang="nl-NL" dirty="0" err="1"/>
              <a:t>choose</a:t>
            </a:r>
            <a:r>
              <a:rPr lang="nl-NL" dirty="0"/>
              <a:t> different model</a:t>
            </a:r>
          </a:p>
          <a:p>
            <a:r>
              <a:rPr lang="nl-NL" dirty="0" err="1"/>
              <a:t>Eventually</a:t>
            </a:r>
            <a:r>
              <a:rPr lang="nl-NL" dirty="0"/>
              <a:t> (</a:t>
            </a:r>
            <a:r>
              <a:rPr lang="nl-NL" dirty="0" err="1"/>
              <a:t>hopefully</a:t>
            </a:r>
            <a:r>
              <a:rPr lang="nl-NL" dirty="0"/>
              <a:t>): </a:t>
            </a:r>
            <a:r>
              <a:rPr lang="nl-NL" dirty="0" err="1"/>
              <a:t>pick</a:t>
            </a:r>
            <a:r>
              <a:rPr lang="nl-NL" dirty="0"/>
              <a:t> model plus parameters plus </a:t>
            </a:r>
            <a:r>
              <a:rPr lang="nl-NL" dirty="0" err="1"/>
              <a:t>attributes</a:t>
            </a:r>
            <a:r>
              <a:rPr lang="nl-NL" dirty="0"/>
              <a:t> </a:t>
            </a:r>
            <a:br>
              <a:rPr lang="nl-NL" dirty="0"/>
            </a:br>
            <a:r>
              <a:rPr lang="nl-NL" dirty="0" err="1"/>
              <a:t>that</a:t>
            </a:r>
            <a:r>
              <a:rPr lang="nl-NL" dirty="0"/>
              <a:t> </a:t>
            </a:r>
            <a:r>
              <a:rPr lang="nl-NL" dirty="0" err="1"/>
              <a:t>will</a:t>
            </a:r>
            <a:r>
              <a:rPr lang="nl-NL" dirty="0"/>
              <a:t> </a:t>
            </a:r>
            <a:r>
              <a:rPr lang="nl-NL" dirty="0" err="1"/>
              <a:t>reliably</a:t>
            </a:r>
            <a:r>
              <a:rPr lang="nl-NL" dirty="0"/>
              <a:t> </a:t>
            </a:r>
            <a:r>
              <a:rPr lang="nl-NL" dirty="0" err="1"/>
              <a:t>predict</a:t>
            </a:r>
            <a:r>
              <a:rPr lang="nl-NL" dirty="0"/>
              <a:t> </a:t>
            </a:r>
            <a:r>
              <a:rPr lang="nl-NL" dirty="0" err="1"/>
              <a:t>the</a:t>
            </a:r>
            <a:r>
              <a:rPr lang="nl-NL" dirty="0"/>
              <a:t> target </a:t>
            </a:r>
            <a:r>
              <a:rPr lang="nl-NL" dirty="0" err="1"/>
              <a:t>variable</a:t>
            </a:r>
            <a:r>
              <a:rPr lang="nl-NL" dirty="0"/>
              <a:t> </a:t>
            </a:r>
            <a:r>
              <a:rPr lang="nl-NL" dirty="0" err="1"/>
              <a:t>given</a:t>
            </a:r>
            <a:r>
              <a:rPr lang="nl-NL" dirty="0"/>
              <a:t> new data</a:t>
            </a:r>
          </a:p>
          <a:p>
            <a:r>
              <a:rPr lang="en-US" dirty="0"/>
              <a:t>Possibly combine multiple models to collaborate on target value</a:t>
            </a:r>
          </a:p>
        </p:txBody>
      </p:sp>
      <p:pic>
        <p:nvPicPr>
          <p:cNvPr id="4"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339938" y="4331106"/>
            <a:ext cx="5935982" cy="1251411"/>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confusion 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3560" y="2105909"/>
            <a:ext cx="3775073" cy="3274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697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3860357" cy="1346288"/>
          </a:xfrm>
        </p:spPr>
        <p:txBody>
          <a:bodyPr/>
          <a:lstStyle/>
          <a:p>
            <a:r>
              <a:rPr lang="nl-NL" sz="4800" dirty="0"/>
              <a:t>Optical Digit </a:t>
            </a:r>
            <a:r>
              <a:rPr lang="nl-NL" sz="4800" dirty="0" err="1"/>
              <a:t>recognition</a:t>
            </a:r>
            <a:r>
              <a:rPr lang="nl-NL" sz="4800" dirty="0"/>
              <a:t> == </a:t>
            </a:r>
            <a:r>
              <a:rPr lang="nl-NL" sz="4800" dirty="0" err="1"/>
              <a:t>classification</a:t>
            </a:r>
            <a:endParaRPr lang="en-US" sz="48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7570" y="1706563"/>
            <a:ext cx="4702175" cy="32924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38127" y="252879"/>
            <a:ext cx="2119313" cy="1760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58842" y="6916047"/>
            <a:ext cx="4252913" cy="2506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31848" y="6461145"/>
            <a:ext cx="4954424" cy="27380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12267509" y="4181095"/>
            <a:ext cx="5072754" cy="3052297"/>
            <a:chOff x="11797926" y="6106775"/>
            <a:chExt cx="5072754" cy="3052297"/>
          </a:xfrm>
        </p:grpSpPr>
        <p:pic>
          <p:nvPicPr>
            <p:cNvPr id="1126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5223" y="6846570"/>
              <a:ext cx="3853497" cy="21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483783" y="6106775"/>
              <a:ext cx="1486304" cy="461665"/>
            </a:xfrm>
            <a:prstGeom prst="rect">
              <a:avLst/>
            </a:prstGeom>
            <a:noFill/>
          </p:spPr>
          <p:txBody>
            <a:bodyPr wrap="none" rtlCol="0">
              <a:spAutoFit/>
            </a:bodyPr>
            <a:lstStyle/>
            <a:p>
              <a:r>
                <a:rPr lang="nl-NL" dirty="0" err="1"/>
                <a:t>Predicted</a:t>
              </a:r>
              <a:endParaRPr lang="en-US" dirty="0" err="1"/>
            </a:p>
          </p:txBody>
        </p:sp>
        <p:sp>
          <p:nvSpPr>
            <p:cNvPr id="9" name="TextBox 8"/>
            <p:cNvSpPr txBox="1"/>
            <p:nvPr/>
          </p:nvSpPr>
          <p:spPr>
            <a:xfrm rot="16200000">
              <a:off x="11508424" y="7127118"/>
              <a:ext cx="1040670" cy="461665"/>
            </a:xfrm>
            <a:prstGeom prst="rect">
              <a:avLst/>
            </a:prstGeom>
            <a:noFill/>
          </p:spPr>
          <p:txBody>
            <a:bodyPr wrap="none" rtlCol="0">
              <a:spAutoFit/>
            </a:bodyPr>
            <a:lstStyle/>
            <a:p>
              <a:r>
                <a:rPr lang="nl-NL" dirty="0" err="1"/>
                <a:t>Actual</a:t>
              </a:r>
              <a:endParaRPr lang="en-US" dirty="0" err="1"/>
            </a:p>
          </p:txBody>
        </p:sp>
        <p:sp>
          <p:nvSpPr>
            <p:cNvPr id="5" name="TextBox 4"/>
            <p:cNvSpPr txBox="1"/>
            <p:nvPr/>
          </p:nvSpPr>
          <p:spPr>
            <a:xfrm>
              <a:off x="12514262" y="6431280"/>
              <a:ext cx="4356418" cy="461665"/>
            </a:xfrm>
            <a:prstGeom prst="rect">
              <a:avLst/>
            </a:prstGeom>
            <a:noFill/>
          </p:spPr>
          <p:txBody>
            <a:bodyPr wrap="square" rtlCol="0">
              <a:spAutoFit/>
            </a:bodyPr>
            <a:lstStyle/>
            <a:p>
              <a:r>
                <a:rPr lang="nl-NL" spc="600" dirty="0"/>
                <a:t>0 1 2 3 4 5 6 7 8 9</a:t>
              </a:r>
              <a:endParaRPr lang="en-US" spc="600" dirty="0" err="1"/>
            </a:p>
          </p:txBody>
        </p:sp>
        <p:sp>
          <p:nvSpPr>
            <p:cNvPr id="6" name="TextBox 5"/>
            <p:cNvSpPr txBox="1"/>
            <p:nvPr/>
          </p:nvSpPr>
          <p:spPr>
            <a:xfrm>
              <a:off x="12178982" y="6758415"/>
              <a:ext cx="292068" cy="2400657"/>
            </a:xfrm>
            <a:prstGeom prst="rect">
              <a:avLst/>
            </a:prstGeom>
            <a:noFill/>
          </p:spPr>
          <p:txBody>
            <a:bodyPr wrap="none" rtlCol="0">
              <a:spAutoFit/>
            </a:bodyPr>
            <a:lstStyle/>
            <a:p>
              <a:r>
                <a:rPr lang="nl-NL" sz="1500" dirty="0"/>
                <a:t>0</a:t>
              </a:r>
            </a:p>
            <a:p>
              <a:r>
                <a:rPr lang="nl-NL" sz="1500" dirty="0"/>
                <a:t>1</a:t>
              </a:r>
            </a:p>
            <a:p>
              <a:r>
                <a:rPr lang="nl-NL" sz="1500" dirty="0"/>
                <a:t>2</a:t>
              </a:r>
            </a:p>
            <a:p>
              <a:r>
                <a:rPr lang="nl-NL" sz="1500" dirty="0"/>
                <a:t>3</a:t>
              </a:r>
            </a:p>
            <a:p>
              <a:r>
                <a:rPr lang="nl-NL" sz="1500" dirty="0"/>
                <a:t>4</a:t>
              </a:r>
            </a:p>
            <a:p>
              <a:r>
                <a:rPr lang="nl-NL" sz="1500" dirty="0"/>
                <a:t>5</a:t>
              </a:r>
            </a:p>
            <a:p>
              <a:r>
                <a:rPr lang="nl-NL" sz="1500" dirty="0"/>
                <a:t>6</a:t>
              </a:r>
            </a:p>
            <a:p>
              <a:r>
                <a:rPr lang="nl-NL" sz="1500" dirty="0"/>
                <a:t>7</a:t>
              </a:r>
            </a:p>
            <a:p>
              <a:r>
                <a:rPr lang="nl-NL" sz="1500" dirty="0"/>
                <a:t>8</a:t>
              </a:r>
            </a:p>
            <a:p>
              <a:r>
                <a:rPr lang="nl-NL" sz="1500" dirty="0"/>
                <a:t>9</a:t>
              </a:r>
              <a:endParaRPr lang="en-US" sz="1500" dirty="0" err="1"/>
            </a:p>
          </p:txBody>
        </p:sp>
        <p:cxnSp>
          <p:nvCxnSpPr>
            <p:cNvPr id="8" name="Straight Connector 7"/>
            <p:cNvCxnSpPr/>
            <p:nvPr/>
          </p:nvCxnSpPr>
          <p:spPr>
            <a:xfrm>
              <a:off x="12105290" y="6788895"/>
              <a:ext cx="4399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471050" y="6261407"/>
              <a:ext cx="0" cy="282146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27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760" y="2429410"/>
            <a:ext cx="4816475" cy="2416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11761978" y="3176423"/>
            <a:ext cx="1912703" cy="461665"/>
          </a:xfrm>
          <a:prstGeom prst="rect">
            <a:avLst/>
          </a:prstGeom>
          <a:noFill/>
        </p:spPr>
        <p:txBody>
          <a:bodyPr wrap="none" rtlCol="0">
            <a:spAutoFit/>
          </a:bodyPr>
          <a:lstStyle/>
          <a:p>
            <a:r>
              <a:rPr lang="nl-NL" dirty="0" err="1"/>
              <a:t>Naïve</a:t>
            </a:r>
            <a:r>
              <a:rPr lang="nl-NL" dirty="0"/>
              <a:t> Bayes</a:t>
            </a:r>
            <a:endParaRPr lang="en-US" dirty="0" err="1"/>
          </a:p>
        </p:txBody>
      </p:sp>
      <p:sp>
        <p:nvSpPr>
          <p:cNvPr id="15" name="Right Arrow 14"/>
          <p:cNvSpPr/>
          <p:nvPr/>
        </p:nvSpPr>
        <p:spPr>
          <a:xfrm>
            <a:off x="11231880" y="3230880"/>
            <a:ext cx="379875" cy="35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Down Arrow 15"/>
          <p:cNvSpPr/>
          <p:nvPr/>
        </p:nvSpPr>
        <p:spPr>
          <a:xfrm>
            <a:off x="3733800" y="5318760"/>
            <a:ext cx="350520" cy="468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p:cNvSpPr txBox="1"/>
          <p:nvPr/>
        </p:nvSpPr>
        <p:spPr>
          <a:xfrm>
            <a:off x="3041406" y="5897880"/>
            <a:ext cx="2085827" cy="461665"/>
          </a:xfrm>
          <a:prstGeom prst="rect">
            <a:avLst/>
          </a:prstGeom>
          <a:noFill/>
        </p:spPr>
        <p:txBody>
          <a:bodyPr wrap="none" rtlCol="0">
            <a:spAutoFit/>
          </a:bodyPr>
          <a:lstStyle/>
          <a:p>
            <a:r>
              <a:rPr lang="nl-NL" dirty="0" err="1"/>
              <a:t>Decision</a:t>
            </a:r>
            <a:r>
              <a:rPr lang="nl-NL" dirty="0"/>
              <a:t> Tree</a:t>
            </a:r>
            <a:endParaRPr lang="en-US" dirty="0" err="1"/>
          </a:p>
        </p:txBody>
      </p:sp>
      <p:sp>
        <p:nvSpPr>
          <p:cNvPr id="24" name="Right Arrow 23"/>
          <p:cNvSpPr/>
          <p:nvPr/>
        </p:nvSpPr>
        <p:spPr>
          <a:xfrm>
            <a:off x="6978967" y="8169378"/>
            <a:ext cx="379875" cy="3527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Down Arrow 24"/>
          <p:cNvSpPr/>
          <p:nvPr/>
        </p:nvSpPr>
        <p:spPr>
          <a:xfrm>
            <a:off x="13318145" y="3686495"/>
            <a:ext cx="350520" cy="46894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Snagit_PPTCC3E">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4035491" y="7258313"/>
            <a:ext cx="2939012" cy="2114656"/>
          </a:xfrm>
          <a:prstGeom prst="rect">
            <a:avLst/>
          </a:prstGeom>
        </p:spPr>
      </p:pic>
      <p:sp>
        <p:nvSpPr>
          <p:cNvPr id="23" name="TextBox 22">
            <a:hlinkClick r:id="rId11"/>
          </p:cNvPr>
          <p:cNvSpPr txBox="1"/>
          <p:nvPr/>
        </p:nvSpPr>
        <p:spPr>
          <a:xfrm>
            <a:off x="12603626" y="7084515"/>
            <a:ext cx="1369859" cy="1200329"/>
          </a:xfrm>
          <a:prstGeom prst="rect">
            <a:avLst/>
          </a:prstGeom>
          <a:noFill/>
        </p:spPr>
        <p:txBody>
          <a:bodyPr wrap="square" rtlCol="0">
            <a:spAutoFit/>
          </a:bodyPr>
          <a:lstStyle/>
          <a:p>
            <a:pPr algn="r"/>
            <a:r>
              <a:rPr lang="nl-NL" dirty="0" err="1"/>
              <a:t>Deep</a:t>
            </a:r>
            <a:r>
              <a:rPr lang="nl-NL" dirty="0"/>
              <a:t> </a:t>
            </a:r>
            <a:r>
              <a:rPr lang="nl-NL" dirty="0" err="1"/>
              <a:t>Neural</a:t>
            </a:r>
            <a:r>
              <a:rPr lang="nl-NL" dirty="0"/>
              <a:t> Network</a:t>
            </a:r>
            <a:endParaRPr lang="en-US" dirty="0" err="1"/>
          </a:p>
        </p:txBody>
      </p:sp>
    </p:spTree>
    <p:extLst>
      <p:ext uri="{BB962C8B-B14F-4D97-AF65-F5344CB8AC3E}">
        <p14:creationId xmlns:p14="http://schemas.microsoft.com/office/powerpoint/2010/main" val="381278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p:bldP spid="24" grpId="0" animBg="1"/>
      <p:bldP spid="25" grpId="0" animBg="1"/>
      <p:bldP spid="23" grpId="0"/>
    </p:bld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Classification</a:t>
            </a:r>
            <a:r>
              <a:rPr lang="nl-NL" dirty="0"/>
              <a:t> </a:t>
            </a:r>
            <a:r>
              <a:rPr lang="nl-NL" dirty="0" err="1"/>
              <a:t>gone</a:t>
            </a:r>
            <a:r>
              <a:rPr lang="nl-NL" dirty="0"/>
              <a:t> wrong</a:t>
            </a:r>
            <a:endParaRPr lang="en-US" dirty="0"/>
          </a:p>
        </p:txBody>
      </p:sp>
      <p:sp>
        <p:nvSpPr>
          <p:cNvPr id="3" name="Text Placeholder 2"/>
          <p:cNvSpPr>
            <a:spLocks noGrp="1"/>
          </p:cNvSpPr>
          <p:nvPr>
            <p:ph type="body" sz="quarter" idx="10"/>
          </p:nvPr>
        </p:nvSpPr>
        <p:spPr/>
        <p:txBody>
          <a:bodyPr/>
          <a:lstStyle/>
          <a:p>
            <a:r>
              <a:rPr lang="nl-NL" dirty="0"/>
              <a:t>Machine </a:t>
            </a:r>
            <a:r>
              <a:rPr lang="nl-NL" dirty="0" err="1"/>
              <a:t>learning</a:t>
            </a:r>
            <a:r>
              <a:rPr lang="nl-NL" dirty="0"/>
              <a:t> </a:t>
            </a:r>
            <a:r>
              <a:rPr lang="nl-NL" dirty="0" err="1"/>
              <a:t>applied</a:t>
            </a:r>
            <a:r>
              <a:rPr lang="nl-NL" dirty="0"/>
              <a:t> </a:t>
            </a:r>
            <a:r>
              <a:rPr lang="nl-NL" dirty="0" err="1"/>
              <a:t>to</a:t>
            </a:r>
            <a:r>
              <a:rPr lang="nl-NL" dirty="0"/>
              <a:t> </a:t>
            </a:r>
            <a:r>
              <a:rPr lang="nl-NL" dirty="0" err="1"/>
              <a:t>millions</a:t>
            </a:r>
            <a:r>
              <a:rPr lang="nl-NL" dirty="0"/>
              <a:t> of </a:t>
            </a:r>
            <a:r>
              <a:rPr lang="nl-NL" dirty="0" err="1"/>
              <a:t>drawings</a:t>
            </a:r>
            <a:br>
              <a:rPr lang="nl-NL" dirty="0"/>
            </a:br>
            <a:r>
              <a:rPr lang="nl-NL" dirty="0"/>
              <a:t>on </a:t>
            </a:r>
            <a:r>
              <a:rPr lang="nl-NL" dirty="0" err="1"/>
              <a:t>QuickDraw</a:t>
            </a:r>
            <a:endParaRPr lang="nl-NL" dirty="0"/>
          </a:p>
          <a:p>
            <a:pPr lvl="1"/>
            <a:r>
              <a:rPr lang="nl-NL" dirty="0" err="1"/>
              <a:t>to</a:t>
            </a:r>
            <a:r>
              <a:rPr lang="nl-NL" dirty="0"/>
              <a:t> </a:t>
            </a:r>
            <a:r>
              <a:rPr lang="nl-NL" dirty="0" err="1"/>
              <a:t>classify</a:t>
            </a:r>
            <a:r>
              <a:rPr lang="nl-NL" dirty="0"/>
              <a:t> </a:t>
            </a:r>
            <a:r>
              <a:rPr lang="nl-NL" dirty="0" err="1"/>
              <a:t>drawings</a:t>
            </a:r>
            <a:endParaRPr lang="nl-NL" dirty="0"/>
          </a:p>
          <a:p>
            <a:pPr lvl="1"/>
            <a:r>
              <a:rPr lang="nl-NL" dirty="0"/>
              <a:t>For </a:t>
            </a:r>
            <a:r>
              <a:rPr lang="nl-NL" dirty="0" err="1"/>
              <a:t>example</a:t>
            </a:r>
            <a:r>
              <a:rPr lang="nl-NL" dirty="0"/>
              <a:t>: </a:t>
            </a:r>
            <a:r>
              <a:rPr lang="nl-NL" dirty="0" err="1"/>
              <a:t>drawings</a:t>
            </a:r>
            <a:r>
              <a:rPr lang="nl-NL" dirty="0"/>
              <a:t> of </a:t>
            </a:r>
            <a:r>
              <a:rPr lang="nl-NL" dirty="0" err="1"/>
              <a:t>beds</a:t>
            </a:r>
            <a:endParaRPr lang="nl-NL" dirty="0"/>
          </a:p>
          <a:p>
            <a:r>
              <a:rPr lang="nl-NL" dirty="0"/>
              <a:t>See for </a:t>
            </a:r>
            <a:r>
              <a:rPr lang="nl-NL" dirty="0" err="1"/>
              <a:t>example</a:t>
            </a:r>
            <a:r>
              <a:rPr lang="nl-NL" dirty="0"/>
              <a:t>:</a:t>
            </a:r>
          </a:p>
          <a:p>
            <a:pPr lvl="1"/>
            <a:r>
              <a:rPr lang="nl-NL" dirty="0">
                <a:hlinkClick r:id="rId3"/>
              </a:rPr>
              <a:t>https://aiexperiments.withgoogle.com/quick-draw</a:t>
            </a:r>
            <a:r>
              <a:rPr lang="nl-NL" dirty="0"/>
              <a:t> </a:t>
            </a:r>
            <a:endParaRPr lang="en-US" dirty="0"/>
          </a:p>
        </p:txBody>
      </p:sp>
      <p:pic>
        <p:nvPicPr>
          <p:cNvPr id="10242" name="Picture 2" descr="https://pbs.twimg.com/media/DAKpv4VV0AAIlr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89156" y="398498"/>
            <a:ext cx="4782363" cy="85019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Left Arrow 3"/>
          <p:cNvSpPr/>
          <p:nvPr/>
        </p:nvSpPr>
        <p:spPr>
          <a:xfrm>
            <a:off x="15841978" y="5440680"/>
            <a:ext cx="411481" cy="182880"/>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873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Machine </a:t>
            </a:r>
            <a:r>
              <a:rPr lang="nl-NL" dirty="0" err="1"/>
              <a:t>learning</a:t>
            </a:r>
            <a:r>
              <a:rPr lang="nl-NL" dirty="0"/>
              <a:t> </a:t>
            </a:r>
            <a:r>
              <a:rPr lang="nl-NL" dirty="0">
                <a:sym typeface="Wingdings" panose="05000000000000000000" pitchFamily="2" charset="2"/>
              </a:rPr>
              <a:t> </a:t>
            </a:r>
            <a:r>
              <a:rPr lang="nl-NL" dirty="0" err="1"/>
              <a:t>operational</a:t>
            </a:r>
            <a:r>
              <a:rPr lang="nl-NL" dirty="0"/>
              <a:t> systems</a:t>
            </a:r>
            <a:endParaRPr lang="en-US" dirty="0"/>
          </a:p>
        </p:txBody>
      </p:sp>
      <p:sp>
        <p:nvSpPr>
          <p:cNvPr id="3" name="Text Placeholder 2"/>
          <p:cNvSpPr>
            <a:spLocks noGrp="1"/>
          </p:cNvSpPr>
          <p:nvPr>
            <p:ph type="body" sz="quarter" idx="10"/>
          </p:nvPr>
        </p:nvSpPr>
        <p:spPr/>
        <p:txBody>
          <a:bodyPr/>
          <a:lstStyle/>
          <a:p>
            <a:r>
              <a:rPr lang="nl-NL" dirty="0"/>
              <a:t>“We have a model </a:t>
            </a:r>
            <a:r>
              <a:rPr lang="nl-NL" dirty="0" err="1"/>
              <a:t>that</a:t>
            </a:r>
            <a:r>
              <a:rPr lang="nl-NL" dirty="0"/>
              <a:t> </a:t>
            </a:r>
            <a:r>
              <a:rPr lang="nl-NL" dirty="0" err="1"/>
              <a:t>will</a:t>
            </a:r>
            <a:r>
              <a:rPr lang="nl-NL" dirty="0"/>
              <a:t> </a:t>
            </a:r>
            <a:r>
              <a:rPr lang="nl-NL" dirty="0" err="1"/>
              <a:t>choose</a:t>
            </a:r>
            <a:r>
              <a:rPr lang="nl-NL" dirty="0"/>
              <a:t> best </a:t>
            </a:r>
            <a:r>
              <a:rPr lang="nl-NL" dirty="0" err="1"/>
              <a:t>chess</a:t>
            </a:r>
            <a:r>
              <a:rPr lang="nl-NL" dirty="0"/>
              <a:t> move </a:t>
            </a:r>
            <a:r>
              <a:rPr lang="nl-NL" dirty="0" err="1"/>
              <a:t>based</a:t>
            </a:r>
            <a:r>
              <a:rPr lang="nl-NL" dirty="0"/>
              <a:t> on </a:t>
            </a:r>
            <a:r>
              <a:rPr lang="nl-NL" dirty="0" err="1"/>
              <a:t>certain</a:t>
            </a:r>
            <a:r>
              <a:rPr lang="nl-NL" dirty="0"/>
              <a:t> input”</a:t>
            </a:r>
            <a:endParaRPr lang="en-US" dirty="0"/>
          </a:p>
        </p:txBody>
      </p:sp>
      <p:sp>
        <p:nvSpPr>
          <p:cNvPr id="4" name="AutoShape 2" descr="Image result for black box input output"/>
          <p:cNvSpPr>
            <a:spLocks noChangeAspect="1" noChangeArrowheads="1"/>
          </p:cNvSpPr>
          <p:nvPr/>
        </p:nvSpPr>
        <p:spPr bwMode="auto">
          <a:xfrm>
            <a:off x="155575" y="-1165225"/>
            <a:ext cx="60960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344399" y="669929"/>
            <a:ext cx="4636135" cy="184721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72255" y="4169094"/>
            <a:ext cx="5781675" cy="40481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a:stretch/>
        </p:blipFill>
        <p:spPr bwMode="auto">
          <a:xfrm>
            <a:off x="6963092" y="4169093"/>
            <a:ext cx="2890838"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Machine </a:t>
            </a:r>
            <a:r>
              <a:rPr lang="nl-NL" dirty="0" err="1"/>
              <a:t>learning</a:t>
            </a:r>
            <a:r>
              <a:rPr lang="nl-NL" dirty="0"/>
              <a:t> </a:t>
            </a:r>
            <a:r>
              <a:rPr lang="nl-NL" dirty="0">
                <a:sym typeface="Wingdings" panose="05000000000000000000" pitchFamily="2" charset="2"/>
              </a:rPr>
              <a:t> </a:t>
            </a:r>
            <a:r>
              <a:rPr lang="nl-NL" dirty="0" err="1"/>
              <a:t>operational</a:t>
            </a:r>
            <a:r>
              <a:rPr lang="nl-NL" dirty="0"/>
              <a:t> systems</a:t>
            </a:r>
            <a:endParaRPr lang="en-US" dirty="0"/>
          </a:p>
        </p:txBody>
      </p:sp>
      <p:sp>
        <p:nvSpPr>
          <p:cNvPr id="3" name="Text Placeholder 2"/>
          <p:cNvSpPr>
            <a:spLocks noGrp="1"/>
          </p:cNvSpPr>
          <p:nvPr>
            <p:ph type="body" sz="quarter" idx="10"/>
          </p:nvPr>
        </p:nvSpPr>
        <p:spPr/>
        <p:txBody>
          <a:bodyPr/>
          <a:lstStyle/>
          <a:p>
            <a:r>
              <a:rPr lang="nl-NL" dirty="0"/>
              <a:t>Discovery =&gt; Model =&gt; </a:t>
            </a:r>
            <a:r>
              <a:rPr lang="nl-NL" dirty="0" err="1"/>
              <a:t>Deploy</a:t>
            </a:r>
            <a:endParaRPr lang="nl-NL" dirty="0"/>
          </a:p>
          <a:p>
            <a:r>
              <a:rPr lang="nl-NL" dirty="0"/>
              <a:t>“We have a model </a:t>
            </a:r>
            <a:r>
              <a:rPr lang="nl-NL" dirty="0" err="1"/>
              <a:t>that</a:t>
            </a:r>
            <a:r>
              <a:rPr lang="nl-NL" dirty="0"/>
              <a:t> </a:t>
            </a:r>
            <a:r>
              <a:rPr lang="nl-NL" dirty="0" err="1"/>
              <a:t>will</a:t>
            </a:r>
            <a:r>
              <a:rPr lang="nl-NL" dirty="0"/>
              <a:t> </a:t>
            </a:r>
            <a:r>
              <a:rPr lang="nl-NL" dirty="0" err="1"/>
              <a:t>predict</a:t>
            </a:r>
            <a:r>
              <a:rPr lang="nl-NL" dirty="0"/>
              <a:t> a class (</a:t>
            </a:r>
            <a:r>
              <a:rPr lang="nl-NL" dirty="0" err="1"/>
              <a:t>classification</a:t>
            </a:r>
            <a:r>
              <a:rPr lang="nl-NL" dirty="0"/>
              <a:t>) or </a:t>
            </a:r>
            <a:r>
              <a:rPr lang="nl-NL" dirty="0" err="1"/>
              <a:t>value</a:t>
            </a:r>
            <a:r>
              <a:rPr lang="nl-NL" dirty="0"/>
              <a:t> (</a:t>
            </a:r>
            <a:r>
              <a:rPr lang="nl-NL" dirty="0" err="1"/>
              <a:t>regression</a:t>
            </a:r>
            <a:r>
              <a:rPr lang="nl-NL" dirty="0"/>
              <a:t>) </a:t>
            </a:r>
            <a:r>
              <a:rPr lang="nl-NL" dirty="0" err="1"/>
              <a:t>based</a:t>
            </a:r>
            <a:r>
              <a:rPr lang="nl-NL" dirty="0"/>
              <a:t> on </a:t>
            </a:r>
            <a:r>
              <a:rPr lang="nl-NL" dirty="0" err="1"/>
              <a:t>certain</a:t>
            </a:r>
            <a:r>
              <a:rPr lang="nl-NL" dirty="0"/>
              <a:t> input </a:t>
            </a:r>
            <a:r>
              <a:rPr lang="nl-NL" dirty="0" err="1"/>
              <a:t>with</a:t>
            </a:r>
            <a:r>
              <a:rPr lang="nl-NL" dirty="0"/>
              <a:t> a </a:t>
            </a:r>
            <a:r>
              <a:rPr lang="nl-NL" dirty="0" err="1"/>
              <a:t>meaningful</a:t>
            </a:r>
            <a:r>
              <a:rPr lang="nl-NL" dirty="0"/>
              <a:t> </a:t>
            </a:r>
            <a:r>
              <a:rPr lang="nl-NL" dirty="0" err="1"/>
              <a:t>degree</a:t>
            </a:r>
            <a:r>
              <a:rPr lang="nl-NL" dirty="0"/>
              <a:t> of </a:t>
            </a:r>
            <a:r>
              <a:rPr lang="nl-NL" dirty="0" err="1"/>
              <a:t>accuracy</a:t>
            </a:r>
            <a:r>
              <a:rPr lang="nl-NL" dirty="0"/>
              <a:t>” – </a:t>
            </a:r>
            <a:r>
              <a:rPr lang="nl-NL" dirty="0" err="1"/>
              <a:t>how</a:t>
            </a:r>
            <a:r>
              <a:rPr lang="nl-NL" dirty="0"/>
              <a:t> </a:t>
            </a:r>
            <a:r>
              <a:rPr lang="nl-NL" dirty="0" err="1"/>
              <a:t>can</a:t>
            </a:r>
            <a:r>
              <a:rPr lang="nl-NL" dirty="0"/>
              <a:t> we make </a:t>
            </a:r>
            <a:r>
              <a:rPr lang="nl-NL" dirty="0" err="1"/>
              <a:t>use</a:t>
            </a:r>
            <a:r>
              <a:rPr lang="nl-NL" dirty="0"/>
              <a:t> of </a:t>
            </a:r>
            <a:r>
              <a:rPr lang="nl-NL" dirty="0" err="1"/>
              <a:t>that</a:t>
            </a:r>
            <a:r>
              <a:rPr lang="nl-NL" dirty="0"/>
              <a:t> model?</a:t>
            </a:r>
            <a:endParaRPr lang="en-US" dirty="0"/>
          </a:p>
        </p:txBody>
      </p:sp>
      <p:sp>
        <p:nvSpPr>
          <p:cNvPr id="4" name="AutoShape 2" descr="Image result for black box input output"/>
          <p:cNvSpPr>
            <a:spLocks noChangeAspect="1" noChangeArrowheads="1"/>
          </p:cNvSpPr>
          <p:nvPr/>
        </p:nvSpPr>
        <p:spPr bwMode="auto">
          <a:xfrm>
            <a:off x="155575" y="-1165225"/>
            <a:ext cx="6096000" cy="242887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00615" y="5647055"/>
            <a:ext cx="6096000" cy="2428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331737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Deploy</a:t>
            </a:r>
            <a:r>
              <a:rPr lang="nl-NL" dirty="0"/>
              <a:t> model </a:t>
            </a:r>
            <a:r>
              <a:rPr lang="nl-NL" dirty="0" err="1"/>
              <a:t>and</a:t>
            </a:r>
            <a:r>
              <a:rPr lang="nl-NL" dirty="0"/>
              <a:t> </a:t>
            </a:r>
            <a:r>
              <a:rPr lang="nl-NL" dirty="0" err="1"/>
              <a:t>expose</a:t>
            </a:r>
            <a:endParaRPr lang="en-US" dirty="0"/>
          </a:p>
        </p:txBody>
      </p:sp>
      <p:sp>
        <p:nvSpPr>
          <p:cNvPr id="3" name="Text Placeholder 2"/>
          <p:cNvSpPr>
            <a:spLocks noGrp="1"/>
          </p:cNvSpPr>
          <p:nvPr>
            <p:ph type="body" sz="quarter" idx="10"/>
          </p:nvPr>
        </p:nvSpPr>
        <p:spPr>
          <a:xfrm>
            <a:off x="1917701" y="2603500"/>
            <a:ext cx="13246099" cy="6586219"/>
          </a:xfrm>
        </p:spPr>
        <p:txBody>
          <a:bodyPr>
            <a:normAutofit/>
          </a:bodyPr>
          <a:lstStyle/>
          <a:p>
            <a:r>
              <a:rPr lang="nl-NL" dirty="0"/>
              <a:t>Model is </a:t>
            </a:r>
            <a:r>
              <a:rPr lang="nl-NL" dirty="0" err="1"/>
              <a:t>usually</a:t>
            </a:r>
            <a:r>
              <a:rPr lang="nl-NL" dirty="0"/>
              <a:t> </a:t>
            </a:r>
            <a:r>
              <a:rPr lang="nl-NL" dirty="0" err="1"/>
              <a:t>created</a:t>
            </a:r>
            <a:r>
              <a:rPr lang="nl-NL" dirty="0"/>
              <a:t> on Big Data in Data </a:t>
            </a:r>
            <a:r>
              <a:rPr lang="nl-NL" dirty="0" err="1"/>
              <a:t>Science</a:t>
            </a:r>
            <a:r>
              <a:rPr lang="nl-NL" dirty="0"/>
              <a:t> environment </a:t>
            </a:r>
            <a:r>
              <a:rPr lang="nl-NL" dirty="0" err="1"/>
              <a:t>using</a:t>
            </a:r>
            <a:r>
              <a:rPr lang="nl-NL" dirty="0"/>
              <a:t> </a:t>
            </a:r>
            <a:r>
              <a:rPr lang="nl-NL" dirty="0" err="1"/>
              <a:t>the</a:t>
            </a:r>
            <a:r>
              <a:rPr lang="nl-NL" dirty="0"/>
              <a:t> Data </a:t>
            </a:r>
            <a:r>
              <a:rPr lang="nl-NL" dirty="0" err="1"/>
              <a:t>Scientist’s</a:t>
            </a:r>
            <a:r>
              <a:rPr lang="nl-NL" dirty="0"/>
              <a:t> tools</a:t>
            </a:r>
          </a:p>
          <a:p>
            <a:pPr lvl="1"/>
            <a:r>
              <a:rPr lang="nl-NL" dirty="0"/>
              <a:t>Model </a:t>
            </a:r>
            <a:r>
              <a:rPr lang="nl-NL" dirty="0" err="1"/>
              <a:t>itself</a:t>
            </a:r>
            <a:r>
              <a:rPr lang="nl-NL" dirty="0"/>
              <a:t> is </a:t>
            </a:r>
            <a:r>
              <a:rPr lang="nl-NL" dirty="0" err="1"/>
              <a:t>typically</a:t>
            </a:r>
            <a:r>
              <a:rPr lang="nl-NL" dirty="0"/>
              <a:t> </a:t>
            </a:r>
            <a:r>
              <a:rPr lang="nl-NL" dirty="0" err="1"/>
              <a:t>fairly</a:t>
            </a:r>
            <a:r>
              <a:rPr lang="nl-NL" dirty="0"/>
              <a:t> small</a:t>
            </a:r>
          </a:p>
          <a:p>
            <a:r>
              <a:rPr lang="nl-NL" dirty="0"/>
              <a:t>Model </a:t>
            </a:r>
            <a:r>
              <a:rPr lang="nl-NL" dirty="0" err="1"/>
              <a:t>will</a:t>
            </a:r>
            <a:r>
              <a:rPr lang="nl-NL" dirty="0"/>
              <a:t> </a:t>
            </a:r>
            <a:r>
              <a:rPr lang="nl-NL" dirty="0" err="1"/>
              <a:t>be</a:t>
            </a:r>
            <a:r>
              <a:rPr lang="nl-NL" dirty="0"/>
              <a:t> </a:t>
            </a:r>
            <a:r>
              <a:rPr lang="nl-NL" dirty="0" err="1"/>
              <a:t>applied</a:t>
            </a:r>
            <a:r>
              <a:rPr lang="nl-NL" dirty="0"/>
              <a:t> in </a:t>
            </a:r>
            <a:r>
              <a:rPr lang="nl-NL" dirty="0" err="1"/>
              <a:t>operational</a:t>
            </a:r>
            <a:r>
              <a:rPr lang="nl-NL" dirty="0"/>
              <a:t> systems </a:t>
            </a:r>
            <a:r>
              <a:rPr lang="nl-NL" dirty="0" err="1"/>
              <a:t>against</a:t>
            </a:r>
            <a:r>
              <a:rPr lang="nl-NL" dirty="0"/>
              <a:t> single data items (</a:t>
            </a:r>
            <a:r>
              <a:rPr lang="nl-NL" dirty="0" err="1"/>
              <a:t>not</a:t>
            </a:r>
            <a:r>
              <a:rPr lang="nl-NL" dirty="0"/>
              <a:t> </a:t>
            </a:r>
            <a:r>
              <a:rPr lang="nl-NL" dirty="0" err="1"/>
              <a:t>huge</a:t>
            </a:r>
            <a:r>
              <a:rPr lang="nl-NL" dirty="0"/>
              <a:t> </a:t>
            </a:r>
            <a:r>
              <a:rPr lang="nl-NL" dirty="0" err="1"/>
              <a:t>collections</a:t>
            </a:r>
            <a:r>
              <a:rPr lang="nl-NL" dirty="0"/>
              <a:t> nor </a:t>
            </a:r>
            <a:r>
              <a:rPr lang="nl-NL" dirty="0" err="1"/>
              <a:t>the</a:t>
            </a:r>
            <a:r>
              <a:rPr lang="nl-NL" dirty="0"/>
              <a:t> </a:t>
            </a:r>
            <a:r>
              <a:rPr lang="nl-NL" dirty="0" err="1"/>
              <a:t>entire</a:t>
            </a:r>
            <a:r>
              <a:rPr lang="nl-NL" dirty="0"/>
              <a:t> Big Data set)</a:t>
            </a:r>
          </a:p>
          <a:p>
            <a:pPr lvl="1"/>
            <a:r>
              <a:rPr lang="nl-NL" dirty="0"/>
              <a:t>Running </a:t>
            </a:r>
            <a:r>
              <a:rPr lang="nl-NL" dirty="0" err="1"/>
              <a:t>the</a:t>
            </a:r>
            <a:r>
              <a:rPr lang="nl-NL" dirty="0"/>
              <a:t> model online </a:t>
            </a:r>
            <a:r>
              <a:rPr lang="nl-NL" dirty="0" err="1"/>
              <a:t>may</a:t>
            </a:r>
            <a:r>
              <a:rPr lang="nl-NL" dirty="0"/>
              <a:t> </a:t>
            </a:r>
            <a:r>
              <a:rPr lang="nl-NL" dirty="0" err="1"/>
              <a:t>not</a:t>
            </a:r>
            <a:r>
              <a:rPr lang="nl-NL" dirty="0"/>
              <a:t> </a:t>
            </a:r>
            <a:r>
              <a:rPr lang="nl-NL" dirty="0" err="1"/>
              <a:t>require</a:t>
            </a:r>
            <a:r>
              <a:rPr lang="nl-NL" dirty="0"/>
              <a:t> </a:t>
            </a:r>
            <a:r>
              <a:rPr lang="nl-NL" dirty="0" err="1"/>
              <a:t>extensive</a:t>
            </a:r>
            <a:r>
              <a:rPr lang="nl-NL" dirty="0"/>
              <a:t> resources</a:t>
            </a:r>
          </a:p>
          <a:p>
            <a:r>
              <a:rPr lang="nl-NL" dirty="0" err="1"/>
              <a:t>Implementing</a:t>
            </a:r>
            <a:r>
              <a:rPr lang="nl-NL" dirty="0"/>
              <a:t> </a:t>
            </a:r>
            <a:r>
              <a:rPr lang="nl-NL" dirty="0" err="1"/>
              <a:t>the</a:t>
            </a:r>
            <a:r>
              <a:rPr lang="nl-NL" dirty="0"/>
              <a:t> model at </a:t>
            </a:r>
            <a:r>
              <a:rPr lang="nl-NL" dirty="0" err="1"/>
              <a:t>production</a:t>
            </a:r>
            <a:r>
              <a:rPr lang="nl-NL" dirty="0"/>
              <a:t> run time</a:t>
            </a:r>
          </a:p>
          <a:p>
            <a:pPr lvl="1"/>
            <a:r>
              <a:rPr lang="nl-NL" dirty="0"/>
              <a:t>Export model (</a:t>
            </a:r>
            <a:r>
              <a:rPr lang="nl-NL" dirty="0" err="1"/>
              <a:t>from</a:t>
            </a:r>
            <a:r>
              <a:rPr lang="nl-NL" dirty="0"/>
              <a:t> Data </a:t>
            </a:r>
            <a:r>
              <a:rPr lang="nl-NL" dirty="0" err="1"/>
              <a:t>Scientist</a:t>
            </a:r>
            <a:r>
              <a:rPr lang="nl-NL" dirty="0"/>
              <a:t> environment) </a:t>
            </a:r>
            <a:r>
              <a:rPr lang="nl-NL" dirty="0" err="1"/>
              <a:t>and</a:t>
            </a:r>
            <a:r>
              <a:rPr lang="nl-NL" dirty="0"/>
              <a:t> import (</a:t>
            </a:r>
            <a:r>
              <a:rPr lang="nl-NL" dirty="0" err="1"/>
              <a:t>into</a:t>
            </a:r>
            <a:r>
              <a:rPr lang="nl-NL" dirty="0"/>
              <a:t> </a:t>
            </a:r>
            <a:r>
              <a:rPr lang="nl-NL" dirty="0" err="1"/>
              <a:t>production</a:t>
            </a:r>
            <a:r>
              <a:rPr lang="nl-NL" dirty="0"/>
              <a:t> environment)</a:t>
            </a:r>
          </a:p>
          <a:p>
            <a:pPr lvl="1"/>
            <a:r>
              <a:rPr lang="nl-NL" dirty="0" err="1"/>
              <a:t>Reimplement</a:t>
            </a:r>
            <a:r>
              <a:rPr lang="nl-NL" dirty="0"/>
              <a:t> </a:t>
            </a:r>
            <a:r>
              <a:rPr lang="nl-NL" dirty="0" err="1"/>
              <a:t>the</a:t>
            </a:r>
            <a:r>
              <a:rPr lang="nl-NL" dirty="0"/>
              <a:t> model in </a:t>
            </a:r>
            <a:r>
              <a:rPr lang="nl-NL" dirty="0" err="1"/>
              <a:t>the</a:t>
            </a:r>
            <a:r>
              <a:rPr lang="nl-NL" dirty="0"/>
              <a:t> development </a:t>
            </a:r>
            <a:r>
              <a:rPr lang="nl-NL" dirty="0" err="1"/>
              <a:t>technology</a:t>
            </a:r>
            <a:r>
              <a:rPr lang="nl-NL" dirty="0"/>
              <a:t> </a:t>
            </a:r>
            <a:r>
              <a:rPr lang="nl-NL" dirty="0" err="1"/>
              <a:t>and</a:t>
            </a:r>
            <a:r>
              <a:rPr lang="nl-NL" dirty="0"/>
              <a:t> </a:t>
            </a:r>
            <a:r>
              <a:rPr lang="nl-NL" dirty="0" err="1"/>
              <a:t>deploy</a:t>
            </a:r>
            <a:r>
              <a:rPr lang="nl-NL" dirty="0"/>
              <a:t> (in </a:t>
            </a:r>
            <a:r>
              <a:rPr lang="nl-NL" dirty="0" err="1"/>
              <a:t>the</a:t>
            </a:r>
            <a:r>
              <a:rPr lang="nl-NL" dirty="0"/>
              <a:t> </a:t>
            </a:r>
            <a:r>
              <a:rPr lang="nl-NL" dirty="0" err="1"/>
              <a:t>regular</a:t>
            </a:r>
            <a:r>
              <a:rPr lang="nl-NL" dirty="0"/>
              <a:t> way) </a:t>
            </a:r>
            <a:r>
              <a:rPr lang="nl-NL" dirty="0" err="1"/>
              <a:t>to</a:t>
            </a:r>
            <a:r>
              <a:rPr lang="nl-NL" dirty="0"/>
              <a:t> </a:t>
            </a:r>
            <a:r>
              <a:rPr lang="nl-NL" dirty="0" err="1"/>
              <a:t>the</a:t>
            </a:r>
            <a:r>
              <a:rPr lang="nl-NL" dirty="0"/>
              <a:t> </a:t>
            </a:r>
            <a:r>
              <a:rPr lang="nl-NL" dirty="0" err="1"/>
              <a:t>production</a:t>
            </a:r>
            <a:r>
              <a:rPr lang="nl-NL" dirty="0"/>
              <a:t> environment</a:t>
            </a:r>
          </a:p>
          <a:p>
            <a:r>
              <a:rPr lang="nl-NL" dirty="0" err="1"/>
              <a:t>Expose</a:t>
            </a:r>
            <a:r>
              <a:rPr lang="nl-NL" dirty="0"/>
              <a:t> model </a:t>
            </a:r>
            <a:r>
              <a:rPr lang="nl-NL" dirty="0" err="1"/>
              <a:t>through</a:t>
            </a:r>
            <a:r>
              <a:rPr lang="nl-NL" dirty="0"/>
              <a:t> API</a:t>
            </a:r>
          </a:p>
        </p:txBody>
      </p:sp>
      <p:pic>
        <p:nvPicPr>
          <p:cNvPr id="4" name="Picture 4" descr="Image result for black box input outpu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74827" y="7877022"/>
            <a:ext cx="4209414" cy="16771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162353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776677" fontAlgn="base" hangingPunct="0">
              <a:spcAft>
                <a:spcPct val="0"/>
              </a:spcAft>
            </a:pPr>
            <a:r>
              <a:rPr lang="fr-FR" dirty="0"/>
              <a:t>80M </a:t>
            </a:r>
            <a:r>
              <a:rPr lang="fr-FR" dirty="0" err="1"/>
              <a:t>Pictures</a:t>
            </a:r>
            <a:r>
              <a:rPr lang="fr-FR" dirty="0"/>
              <a:t> of Road</a:t>
            </a:r>
          </a:p>
        </p:txBody>
      </p:sp>
      <p:pic>
        <p:nvPicPr>
          <p:cNvPr id="16" name="Picture 15"/>
          <p:cNvPicPr>
            <a:picLocks noChangeAspect="1"/>
          </p:cNvPicPr>
          <p:nvPr/>
        </p:nvPicPr>
        <p:blipFill>
          <a:blip r:embed="rId2"/>
          <a:stretch>
            <a:fillRect/>
          </a:stretch>
        </p:blipFill>
        <p:spPr>
          <a:xfrm>
            <a:off x="2329033" y="1944399"/>
            <a:ext cx="14454077" cy="4544385"/>
          </a:xfrm>
          <a:prstGeom prst="rect">
            <a:avLst/>
          </a:prstGeom>
        </p:spPr>
      </p:pic>
      <p:pic>
        <p:nvPicPr>
          <p:cNvPr id="17" name="Afbeelding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6343" y="5614956"/>
            <a:ext cx="5630735" cy="3509297"/>
          </a:xfrm>
          <a:prstGeom prst="rect">
            <a:avLst/>
          </a:prstGeom>
        </p:spPr>
      </p:pic>
      <p:pic>
        <p:nvPicPr>
          <p:cNvPr id="21" name="Picture 20"/>
          <p:cNvPicPr>
            <a:picLocks noChangeAspect="1"/>
          </p:cNvPicPr>
          <p:nvPr/>
        </p:nvPicPr>
        <p:blipFill>
          <a:blip r:embed="rId4"/>
          <a:stretch>
            <a:fillRect/>
          </a:stretch>
        </p:blipFill>
        <p:spPr>
          <a:xfrm>
            <a:off x="2020935" y="7071949"/>
            <a:ext cx="3997104" cy="2052305"/>
          </a:xfrm>
          <a:prstGeom prst="rect">
            <a:avLst/>
          </a:prstGeom>
        </p:spPr>
      </p:pic>
      <p:pic>
        <p:nvPicPr>
          <p:cNvPr id="22" name="Picture 21"/>
          <p:cNvPicPr>
            <a:picLocks noChangeAspect="1"/>
          </p:cNvPicPr>
          <p:nvPr/>
        </p:nvPicPr>
        <p:blipFill>
          <a:blip r:embed="rId5"/>
          <a:stretch>
            <a:fillRect/>
          </a:stretch>
        </p:blipFill>
        <p:spPr>
          <a:xfrm>
            <a:off x="11732314" y="7042631"/>
            <a:ext cx="3410732" cy="2081623"/>
          </a:xfrm>
          <a:prstGeom prst="rect">
            <a:avLst/>
          </a:prstGeom>
        </p:spPr>
      </p:pic>
    </p:spTree>
    <p:extLst>
      <p:ext uri="{BB962C8B-B14F-4D97-AF65-F5344CB8AC3E}">
        <p14:creationId xmlns:p14="http://schemas.microsoft.com/office/powerpoint/2010/main" val="228598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3" y="356729"/>
            <a:ext cx="15925210" cy="1885245"/>
          </a:xfrm>
          <a:noFill/>
          <a:ln>
            <a:noFill/>
          </a:ln>
          <a:effectLst/>
        </p:spPr>
        <p:txBody>
          <a:bodyPr vert="horz" wrap="square" lIns="0" tIns="0" rIns="0" bIns="0" numCol="1" rtlCol="0" anchor="ctr" anchorCtr="0" compatLnSpc="1">
            <a:prstTxWarp prst="textNoShape">
              <a:avLst/>
            </a:prstTxWarp>
            <a:normAutofit/>
          </a:bodyPr>
          <a:lstStyle/>
          <a:p>
            <a:pPr defTabSz="776677" fontAlgn="base" hangingPunct="0">
              <a:spcAft>
                <a:spcPct val="0"/>
              </a:spcAft>
            </a:pPr>
            <a:r>
              <a:rPr lang="fr-FR" sz="5400" dirty="0" err="1"/>
              <a:t>Big</a:t>
            </a:r>
            <a:r>
              <a:rPr lang="fr-FR" sz="5400" dirty="0"/>
              <a:t> Data =&gt; Small ML </a:t>
            </a:r>
            <a:r>
              <a:rPr lang="fr-FR" sz="5400" dirty="0" err="1"/>
              <a:t>Models</a:t>
            </a:r>
            <a:endParaRPr lang="fr-FR" sz="5400" dirty="0"/>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flipH="1">
            <a:off x="7682015" y="2084340"/>
            <a:ext cx="5687340" cy="2171640"/>
          </a:xfrm>
          <a:prstGeom prst="rect">
            <a:avLst/>
          </a:prstGeom>
        </p:spPr>
      </p:pic>
      <p:pic>
        <p:nvPicPr>
          <p:cNvPr id="12" name="Picture 11"/>
          <p:cNvPicPr>
            <a:picLocks noChangeAspect="1"/>
          </p:cNvPicPr>
          <p:nvPr/>
        </p:nvPicPr>
        <p:blipFill>
          <a:blip r:embed="rId4"/>
          <a:stretch>
            <a:fillRect/>
          </a:stretch>
        </p:blipFill>
        <p:spPr>
          <a:xfrm>
            <a:off x="7067494" y="2600466"/>
            <a:ext cx="5687340" cy="2171640"/>
          </a:xfrm>
          <a:prstGeom prst="rect">
            <a:avLst/>
          </a:prstGeom>
        </p:spPr>
      </p:pic>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artisticCement/>
                    </a14:imgEffect>
                  </a14:imgLayer>
                </a14:imgProps>
              </a:ext>
            </a:extLst>
          </a:blip>
          <a:stretch>
            <a:fillRect/>
          </a:stretch>
        </p:blipFill>
        <p:spPr>
          <a:xfrm>
            <a:off x="6732677" y="3170158"/>
            <a:ext cx="4264264" cy="2056457"/>
          </a:xfrm>
          <a:prstGeom prst="rect">
            <a:avLst/>
          </a:prstGeom>
        </p:spPr>
      </p:pic>
      <p:pic>
        <p:nvPicPr>
          <p:cNvPr id="14" name="Picture 2" descr="Image result for car nvidia bb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16037" y="4772106"/>
            <a:ext cx="6224723" cy="414981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8">
            <a:extLst>
              <a:ext uri="{BEBA8EAE-BF5A-486C-A8C5-ECC9F3942E4B}">
                <a14:imgProps xmlns:a14="http://schemas.microsoft.com/office/drawing/2010/main">
                  <a14:imgLayer r:embed="rId6">
                    <a14:imgEffect>
                      <a14:artisticGlowEdges/>
                    </a14:imgEffect>
                  </a14:imgLayer>
                </a14:imgProps>
              </a:ext>
            </a:extLst>
          </a:blip>
          <a:stretch>
            <a:fillRect/>
          </a:stretch>
        </p:blipFill>
        <p:spPr>
          <a:xfrm>
            <a:off x="6328399" y="3551966"/>
            <a:ext cx="4264264" cy="2056457"/>
          </a:xfrm>
          <a:prstGeom prst="rect">
            <a:avLst/>
          </a:prstGeom>
        </p:spPr>
      </p:pic>
      <p:cxnSp>
        <p:nvCxnSpPr>
          <p:cNvPr id="19" name="Straight Connector 18"/>
          <p:cNvCxnSpPr/>
          <p:nvPr/>
        </p:nvCxnSpPr>
        <p:spPr>
          <a:xfrm flipH="1">
            <a:off x="4305964" y="3551968"/>
            <a:ext cx="2022434" cy="3699329"/>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4838542" y="5608424"/>
            <a:ext cx="1489857" cy="1531403"/>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5742683" y="5608424"/>
            <a:ext cx="4849981" cy="1642873"/>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4974783" y="3551968"/>
            <a:ext cx="5555904" cy="3699329"/>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24964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Deploy</a:t>
            </a:r>
            <a:r>
              <a:rPr lang="nl-NL" dirty="0"/>
              <a:t> model </a:t>
            </a:r>
            <a:r>
              <a:rPr lang="nl-NL" dirty="0" err="1"/>
              <a:t>and</a:t>
            </a:r>
            <a:r>
              <a:rPr lang="nl-NL" dirty="0"/>
              <a:t> </a:t>
            </a:r>
            <a:r>
              <a:rPr lang="nl-NL" dirty="0" err="1"/>
              <a:t>expose</a:t>
            </a:r>
            <a:endParaRPr lang="en-US" dirty="0"/>
          </a:p>
        </p:txBody>
      </p:sp>
      <p:sp>
        <p:nvSpPr>
          <p:cNvPr id="3" name="Text Placeholder 2"/>
          <p:cNvSpPr>
            <a:spLocks noGrp="1"/>
          </p:cNvSpPr>
          <p:nvPr>
            <p:ph type="body" sz="quarter" idx="10"/>
          </p:nvPr>
        </p:nvSpPr>
        <p:spPr>
          <a:xfrm>
            <a:off x="1917701" y="2603500"/>
            <a:ext cx="13246099" cy="6586219"/>
          </a:xfrm>
        </p:spPr>
        <p:txBody>
          <a:bodyPr>
            <a:normAutofit/>
          </a:bodyPr>
          <a:lstStyle/>
          <a:p>
            <a:endParaRPr lang="nl-NL"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8255" y="2468880"/>
            <a:ext cx="13997464" cy="57496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9814560" y="5343684"/>
            <a:ext cx="1082040" cy="2352516"/>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2000" dirty="0"/>
              <a:t>REST API</a:t>
            </a:r>
            <a:endParaRPr lang="en-US" sz="2000"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033" b="67662"/>
          <a:stretch/>
        </p:blipFill>
        <p:spPr bwMode="auto">
          <a:xfrm>
            <a:off x="1420655" y="2621280"/>
            <a:ext cx="8393905" cy="18592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418943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7A3D-FC3A-47C6-81E5-6238F2E251D5}"/>
              </a:ext>
            </a:extLst>
          </p:cNvPr>
          <p:cNvSpPr>
            <a:spLocks noGrp="1"/>
          </p:cNvSpPr>
          <p:nvPr>
            <p:ph type="title"/>
          </p:nvPr>
        </p:nvSpPr>
        <p:spPr/>
        <p:txBody>
          <a:bodyPr/>
          <a:lstStyle/>
          <a:p>
            <a:r>
              <a:rPr lang="nl-NL" dirty="0"/>
              <a:t>Applications </a:t>
            </a:r>
            <a:r>
              <a:rPr lang="nl-NL" dirty="0" err="1"/>
              <a:t>leveraging</a:t>
            </a:r>
            <a:r>
              <a:rPr lang="nl-NL" dirty="0"/>
              <a:t> smart </a:t>
            </a:r>
            <a:r>
              <a:rPr lang="nl-NL" dirty="0" err="1"/>
              <a:t>API</a:t>
            </a:r>
            <a:r>
              <a:rPr lang="nl-NL" cap="none" dirty="0" err="1"/>
              <a:t>s</a:t>
            </a:r>
            <a:r>
              <a:rPr lang="nl-NL" dirty="0"/>
              <a:t>  </a:t>
            </a:r>
            <a:r>
              <a:rPr lang="nl-NL" dirty="0" err="1"/>
              <a:t>powered</a:t>
            </a:r>
            <a:r>
              <a:rPr lang="nl-NL" dirty="0"/>
              <a:t> </a:t>
            </a:r>
            <a:r>
              <a:rPr lang="nl-NL" dirty="0" err="1"/>
              <a:t>by</a:t>
            </a:r>
            <a:r>
              <a:rPr lang="nl-NL" dirty="0"/>
              <a:t> Machine </a:t>
            </a:r>
            <a:r>
              <a:rPr lang="nl-NL" dirty="0" err="1"/>
              <a:t>learning</a:t>
            </a:r>
            <a:endParaRPr lang="en-NL" dirty="0"/>
          </a:p>
        </p:txBody>
      </p:sp>
      <p:sp>
        <p:nvSpPr>
          <p:cNvPr id="3" name="Text Placeholder 2">
            <a:extLst>
              <a:ext uri="{FF2B5EF4-FFF2-40B4-BE49-F238E27FC236}">
                <a16:creationId xmlns:a16="http://schemas.microsoft.com/office/drawing/2014/main" id="{5A702CC8-5EFD-4C0A-918C-B996901EBE11}"/>
              </a:ext>
            </a:extLst>
          </p:cNvPr>
          <p:cNvSpPr>
            <a:spLocks noGrp="1"/>
          </p:cNvSpPr>
          <p:nvPr>
            <p:ph type="body" sz="quarter" idx="10"/>
          </p:nvPr>
        </p:nvSpPr>
        <p:spPr/>
        <p:txBody>
          <a:bodyPr/>
          <a:lstStyle/>
          <a:p>
            <a:endParaRPr lang="en-NL" dirty="0"/>
          </a:p>
        </p:txBody>
      </p:sp>
      <p:pic>
        <p:nvPicPr>
          <p:cNvPr id="4" name="Picture 2">
            <a:extLst>
              <a:ext uri="{FF2B5EF4-FFF2-40B4-BE49-F238E27FC236}">
                <a16:creationId xmlns:a16="http://schemas.microsoft.com/office/drawing/2014/main" id="{2F0A73A5-BDEB-4AB7-A3DA-3F102BF7F1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313" t="52713"/>
          <a:stretch/>
        </p:blipFill>
        <p:spPr bwMode="auto">
          <a:xfrm>
            <a:off x="11977810" y="5741469"/>
            <a:ext cx="4995284" cy="27188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5">
            <a:extLst>
              <a:ext uri="{FF2B5EF4-FFF2-40B4-BE49-F238E27FC236}">
                <a16:creationId xmlns:a16="http://schemas.microsoft.com/office/drawing/2014/main" id="{ADC0F068-9A9E-4682-9A4B-F8454EE01956}"/>
              </a:ext>
            </a:extLst>
          </p:cNvPr>
          <p:cNvSpPr/>
          <p:nvPr/>
        </p:nvSpPr>
        <p:spPr>
          <a:xfrm>
            <a:off x="9814560" y="3260035"/>
            <a:ext cx="1082040" cy="4436165"/>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2000" dirty="0"/>
              <a:t>REST API</a:t>
            </a:r>
            <a:endParaRPr lang="en-US" sz="2000" dirty="0"/>
          </a:p>
        </p:txBody>
      </p:sp>
      <p:pic>
        <p:nvPicPr>
          <p:cNvPr id="1026" name="Picture 2" descr="Related image">
            <a:extLst>
              <a:ext uri="{FF2B5EF4-FFF2-40B4-BE49-F238E27FC236}">
                <a16:creationId xmlns:a16="http://schemas.microsoft.com/office/drawing/2014/main" id="{6F0C7C8D-F38C-4F24-BD79-03E26F56B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294759" y="1862877"/>
            <a:ext cx="2095500" cy="19526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94D458-EAE5-444D-9CF2-5A707AD3ED81}"/>
              </a:ext>
            </a:extLst>
          </p:cNvPr>
          <p:cNvPicPr>
            <a:picLocks noChangeAspect="1"/>
          </p:cNvPicPr>
          <p:nvPr/>
        </p:nvPicPr>
        <p:blipFill>
          <a:blip r:embed="rId4"/>
          <a:stretch>
            <a:fillRect/>
          </a:stretch>
        </p:blipFill>
        <p:spPr>
          <a:xfrm>
            <a:off x="13493223" y="1561951"/>
            <a:ext cx="1557248" cy="1277238"/>
          </a:xfrm>
          <a:prstGeom prst="cloud">
            <a:avLst/>
          </a:prstGeom>
          <a:ln>
            <a:noFill/>
          </a:ln>
          <a:effectLst>
            <a:outerShdw blurRad="292100" dist="139700" dir="2700000" algn="tl" rotWithShape="0">
              <a:srgbClr val="333333">
                <a:alpha val="65000"/>
              </a:srgbClr>
            </a:outerShdw>
          </a:effectLst>
        </p:spPr>
      </p:pic>
      <p:pic>
        <p:nvPicPr>
          <p:cNvPr id="8" name="Picture 7">
            <a:hlinkClick r:id="rId5"/>
            <a:extLst>
              <a:ext uri="{FF2B5EF4-FFF2-40B4-BE49-F238E27FC236}">
                <a16:creationId xmlns:a16="http://schemas.microsoft.com/office/drawing/2014/main" id="{6986EC36-4429-4D44-B90E-A15C7D7E5655}"/>
              </a:ext>
            </a:extLst>
          </p:cNvPr>
          <p:cNvPicPr>
            <a:picLocks noChangeAspect="1"/>
          </p:cNvPicPr>
          <p:nvPr/>
        </p:nvPicPr>
        <p:blipFill>
          <a:blip r:embed="rId6"/>
          <a:stretch>
            <a:fillRect/>
          </a:stretch>
        </p:blipFill>
        <p:spPr>
          <a:xfrm>
            <a:off x="12342509" y="3993909"/>
            <a:ext cx="2301429" cy="1360248"/>
          </a:xfrm>
          <a:prstGeom prst="cloud">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476E077-E015-4253-82E3-EDF0955D147E}"/>
              </a:ext>
            </a:extLst>
          </p:cNvPr>
          <p:cNvPicPr>
            <a:picLocks noChangeAspect="1"/>
          </p:cNvPicPr>
          <p:nvPr/>
        </p:nvPicPr>
        <p:blipFill>
          <a:blip r:embed="rId7"/>
          <a:stretch>
            <a:fillRect/>
          </a:stretch>
        </p:blipFill>
        <p:spPr>
          <a:xfrm>
            <a:off x="14294646" y="2906976"/>
            <a:ext cx="1960002" cy="1124871"/>
          </a:xfrm>
          <a:prstGeom prst="cloud">
            <a:avLst/>
          </a:prstGeom>
          <a:ln>
            <a:no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1CF247A4-D227-485C-A9F3-7139EF5FE102}"/>
              </a:ext>
            </a:extLst>
          </p:cNvPr>
          <p:cNvSpPr/>
          <p:nvPr/>
        </p:nvSpPr>
        <p:spPr>
          <a:xfrm>
            <a:off x="8174012" y="4674033"/>
            <a:ext cx="1698264" cy="101941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L"/>
          </a:p>
        </p:txBody>
      </p:sp>
      <p:sp>
        <p:nvSpPr>
          <p:cNvPr id="10" name="Rectangle: Rounded Corners 9">
            <a:extLst>
              <a:ext uri="{FF2B5EF4-FFF2-40B4-BE49-F238E27FC236}">
                <a16:creationId xmlns:a16="http://schemas.microsoft.com/office/drawing/2014/main" id="{2FBB7BDA-805D-44BA-89C5-230EFB13EA7B}"/>
              </a:ext>
            </a:extLst>
          </p:cNvPr>
          <p:cNvSpPr/>
          <p:nvPr/>
        </p:nvSpPr>
        <p:spPr>
          <a:xfrm>
            <a:off x="4492487" y="4031847"/>
            <a:ext cx="3876164" cy="2289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Application</a:t>
            </a:r>
            <a:endParaRPr lang="en-NL" dirty="0"/>
          </a:p>
        </p:txBody>
      </p:sp>
      <p:pic>
        <p:nvPicPr>
          <p:cNvPr id="1028" name="Picture 4" descr="Image result for user">
            <a:extLst>
              <a:ext uri="{FF2B5EF4-FFF2-40B4-BE49-F238E27FC236}">
                <a16:creationId xmlns:a16="http://schemas.microsoft.com/office/drawing/2014/main" id="{6DA50267-73C2-4E74-8895-F2CE8C7FBD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93098" y="3904352"/>
            <a:ext cx="2649205" cy="2544429"/>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Left-Right 10">
            <a:extLst>
              <a:ext uri="{FF2B5EF4-FFF2-40B4-BE49-F238E27FC236}">
                <a16:creationId xmlns:a16="http://schemas.microsoft.com/office/drawing/2014/main" id="{6EAF958A-87F0-4E8E-B44E-D4D3C7AA4E2A}"/>
              </a:ext>
            </a:extLst>
          </p:cNvPr>
          <p:cNvSpPr/>
          <p:nvPr/>
        </p:nvSpPr>
        <p:spPr>
          <a:xfrm>
            <a:off x="2949756" y="4834919"/>
            <a:ext cx="1688505" cy="664733"/>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a:p>
        </p:txBody>
      </p:sp>
      <p:sp>
        <p:nvSpPr>
          <p:cNvPr id="14" name="Arrow: Right 13">
            <a:extLst>
              <a:ext uri="{FF2B5EF4-FFF2-40B4-BE49-F238E27FC236}">
                <a16:creationId xmlns:a16="http://schemas.microsoft.com/office/drawing/2014/main" id="{98927CAA-4C6A-4A4B-9D81-AF73EA50F866}"/>
              </a:ext>
            </a:extLst>
          </p:cNvPr>
          <p:cNvSpPr/>
          <p:nvPr/>
        </p:nvSpPr>
        <p:spPr>
          <a:xfrm>
            <a:off x="10860577" y="3684058"/>
            <a:ext cx="1022551" cy="10194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sp>
        <p:nvSpPr>
          <p:cNvPr id="15" name="Arrow: Right 14">
            <a:extLst>
              <a:ext uri="{FF2B5EF4-FFF2-40B4-BE49-F238E27FC236}">
                <a16:creationId xmlns:a16="http://schemas.microsoft.com/office/drawing/2014/main" id="{72535A0E-88C6-4679-A229-1A8606AB6A3E}"/>
              </a:ext>
            </a:extLst>
          </p:cNvPr>
          <p:cNvSpPr/>
          <p:nvPr/>
        </p:nvSpPr>
        <p:spPr>
          <a:xfrm>
            <a:off x="10895770" y="6184175"/>
            <a:ext cx="1022551" cy="10194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a:p>
        </p:txBody>
      </p:sp>
      <p:pic>
        <p:nvPicPr>
          <p:cNvPr id="17" name="Picture 6" descr="Image result for graduation hat">
            <a:extLst>
              <a:ext uri="{FF2B5EF4-FFF2-40B4-BE49-F238E27FC236}">
                <a16:creationId xmlns:a16="http://schemas.microsoft.com/office/drawing/2014/main" id="{8BE06507-F20A-4CEA-801D-147445EB0BC7}"/>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810926">
            <a:off x="3712731" y="3405922"/>
            <a:ext cx="2217908" cy="135292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aduation hat">
            <a:extLst>
              <a:ext uri="{FF2B5EF4-FFF2-40B4-BE49-F238E27FC236}">
                <a16:creationId xmlns:a16="http://schemas.microsoft.com/office/drawing/2014/main" id="{5AAAABA5-14B2-45BB-9EAE-61259B376D13}"/>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810926">
            <a:off x="2582954" y="2389437"/>
            <a:ext cx="4741689" cy="289243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oracle logo apex">
            <a:extLst>
              <a:ext uri="{FF2B5EF4-FFF2-40B4-BE49-F238E27FC236}">
                <a16:creationId xmlns:a16="http://schemas.microsoft.com/office/drawing/2014/main" id="{F409925F-5C2F-44CE-8C8D-F981CF9B60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292492" y="6489372"/>
            <a:ext cx="2777738" cy="1735425"/>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05549A2-2EC7-4CD0-BE7D-FB0B6D4BE81F}"/>
              </a:ext>
            </a:extLst>
          </p:cNvPr>
          <p:cNvPicPr>
            <a:picLocks noChangeAspect="1"/>
          </p:cNvPicPr>
          <p:nvPr/>
        </p:nvPicPr>
        <p:blipFill>
          <a:blip r:embed="rId11"/>
          <a:stretch>
            <a:fillRect/>
          </a:stretch>
        </p:blipFill>
        <p:spPr>
          <a:xfrm>
            <a:off x="7030427" y="6559488"/>
            <a:ext cx="1398927" cy="1595194"/>
          </a:xfrm>
          <a:prstGeom prst="rect">
            <a:avLst/>
          </a:prstGeom>
        </p:spPr>
      </p:pic>
    </p:spTree>
    <p:extLst>
      <p:ext uri="{BB962C8B-B14F-4D97-AF65-F5344CB8AC3E}">
        <p14:creationId xmlns:p14="http://schemas.microsoft.com/office/powerpoint/2010/main" val="4650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894" y="1516604"/>
            <a:ext cx="16191911" cy="72661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5426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Model management</a:t>
            </a:r>
            <a:endParaRPr lang="en-US" dirty="0"/>
          </a:p>
        </p:txBody>
      </p:sp>
      <p:sp>
        <p:nvSpPr>
          <p:cNvPr id="3" name="Text Placeholder 2"/>
          <p:cNvSpPr>
            <a:spLocks noGrp="1"/>
          </p:cNvSpPr>
          <p:nvPr>
            <p:ph type="body" sz="quarter" idx="10"/>
          </p:nvPr>
        </p:nvSpPr>
        <p:spPr>
          <a:xfrm>
            <a:off x="1917701" y="2603501"/>
            <a:ext cx="13246099" cy="5727700"/>
          </a:xfrm>
        </p:spPr>
        <p:txBody>
          <a:bodyPr>
            <a:normAutofit/>
          </a:bodyPr>
          <a:lstStyle/>
          <a:p>
            <a:r>
              <a:rPr lang="nl-NL" dirty="0"/>
              <a:t>Governance (new </a:t>
            </a:r>
            <a:r>
              <a:rPr lang="nl-NL" dirty="0" err="1"/>
              <a:t>versions</a:t>
            </a:r>
            <a:r>
              <a:rPr lang="nl-NL" dirty="0"/>
              <a:t>, </a:t>
            </a:r>
            <a:r>
              <a:rPr lang="nl-NL" dirty="0" err="1"/>
              <a:t>testing</a:t>
            </a:r>
            <a:r>
              <a:rPr lang="nl-NL" dirty="0"/>
              <a:t> </a:t>
            </a:r>
            <a:r>
              <a:rPr lang="nl-NL" dirty="0" err="1"/>
              <a:t>and</a:t>
            </a:r>
            <a:r>
              <a:rPr lang="nl-NL" dirty="0"/>
              <a:t> </a:t>
            </a:r>
            <a:r>
              <a:rPr lang="nl-NL" dirty="0" err="1"/>
              <a:t>approval</a:t>
            </a:r>
            <a:r>
              <a:rPr lang="nl-NL" dirty="0"/>
              <a:t>)</a:t>
            </a:r>
          </a:p>
          <a:p>
            <a:r>
              <a:rPr lang="nl-NL" dirty="0"/>
              <a:t>A/B </a:t>
            </a:r>
            <a:r>
              <a:rPr lang="nl-NL" dirty="0" err="1"/>
              <a:t>testing</a:t>
            </a:r>
            <a:endParaRPr lang="nl-NL" dirty="0"/>
          </a:p>
          <a:p>
            <a:r>
              <a:rPr lang="nl-NL" dirty="0"/>
              <a:t>Auditing (</a:t>
            </a:r>
            <a:r>
              <a:rPr lang="nl-NL" dirty="0" err="1"/>
              <a:t>what</a:t>
            </a:r>
            <a:r>
              <a:rPr lang="nl-NL" dirty="0"/>
              <a:t> </a:t>
            </a:r>
            <a:r>
              <a:rPr lang="nl-NL" dirty="0" err="1"/>
              <a:t>did</a:t>
            </a:r>
            <a:r>
              <a:rPr lang="nl-NL" dirty="0"/>
              <a:t> </a:t>
            </a:r>
            <a:r>
              <a:rPr lang="nl-NL" dirty="0" err="1"/>
              <a:t>the</a:t>
            </a:r>
            <a:r>
              <a:rPr lang="nl-NL" dirty="0"/>
              <a:t> model </a:t>
            </a:r>
            <a:r>
              <a:rPr lang="nl-NL" dirty="0" err="1"/>
              <a:t>decide</a:t>
            </a:r>
            <a:r>
              <a:rPr lang="nl-NL" dirty="0"/>
              <a:t> </a:t>
            </a:r>
            <a:r>
              <a:rPr lang="nl-NL" dirty="0" err="1"/>
              <a:t>and</a:t>
            </a:r>
            <a:r>
              <a:rPr lang="nl-NL" dirty="0"/>
              <a:t> </a:t>
            </a:r>
            <a:r>
              <a:rPr lang="nl-NL" dirty="0" err="1"/>
              <a:t>why</a:t>
            </a:r>
            <a:r>
              <a:rPr lang="nl-NL" dirty="0"/>
              <a:t>? </a:t>
            </a:r>
            <a:r>
              <a:rPr lang="nl-NL" dirty="0" err="1"/>
              <a:t>notifying</a:t>
            </a:r>
            <a:r>
              <a:rPr lang="nl-NL" dirty="0"/>
              <a:t> </a:t>
            </a:r>
            <a:r>
              <a:rPr lang="nl-NL" dirty="0" err="1"/>
              <a:t>humans</a:t>
            </a:r>
            <a:r>
              <a:rPr lang="nl-NL" dirty="0"/>
              <a:t>? )</a:t>
            </a:r>
          </a:p>
          <a:p>
            <a:r>
              <a:rPr lang="nl-NL" dirty="0"/>
              <a:t>Evaluation (</a:t>
            </a:r>
            <a:r>
              <a:rPr lang="nl-NL" dirty="0" err="1"/>
              <a:t>how</a:t>
            </a:r>
            <a:r>
              <a:rPr lang="nl-NL" dirty="0"/>
              <a:t> well </a:t>
            </a:r>
            <a:r>
              <a:rPr lang="nl-NL" dirty="0" err="1"/>
              <a:t>did</a:t>
            </a:r>
            <a:r>
              <a:rPr lang="nl-NL" dirty="0"/>
              <a:t> </a:t>
            </a:r>
            <a:r>
              <a:rPr lang="nl-NL" dirty="0" err="1"/>
              <a:t>the</a:t>
            </a:r>
            <a:r>
              <a:rPr lang="nl-NL" dirty="0"/>
              <a:t> </a:t>
            </a:r>
            <a:r>
              <a:rPr lang="nl-NL" dirty="0" err="1"/>
              <a:t>model’s</a:t>
            </a:r>
            <a:r>
              <a:rPr lang="nl-NL" dirty="0"/>
              <a:t> output match </a:t>
            </a:r>
            <a:r>
              <a:rPr lang="nl-NL" dirty="0" err="1"/>
              <a:t>the</a:t>
            </a:r>
            <a:r>
              <a:rPr lang="nl-NL" dirty="0"/>
              <a:t> </a:t>
            </a:r>
            <a:r>
              <a:rPr lang="nl-NL" dirty="0" err="1"/>
              <a:t>reality</a:t>
            </a:r>
            <a:r>
              <a:rPr lang="nl-NL" dirty="0"/>
              <a:t>) </a:t>
            </a:r>
            <a:br>
              <a:rPr lang="nl-NL" dirty="0"/>
            </a:br>
            <a:r>
              <a:rPr lang="nl-NL" dirty="0" err="1"/>
              <a:t>to</a:t>
            </a:r>
            <a:r>
              <a:rPr lang="nl-NL" dirty="0"/>
              <a:t> help </a:t>
            </a:r>
            <a:r>
              <a:rPr lang="nl-NL" dirty="0" err="1"/>
              <a:t>evolve</a:t>
            </a:r>
            <a:r>
              <a:rPr lang="nl-NL" dirty="0"/>
              <a:t> </a:t>
            </a:r>
            <a:r>
              <a:rPr lang="nl-NL" dirty="0" err="1"/>
              <a:t>the</a:t>
            </a:r>
            <a:r>
              <a:rPr lang="nl-NL" dirty="0"/>
              <a:t> model</a:t>
            </a:r>
          </a:p>
          <a:p>
            <a:pPr lvl="1"/>
            <a:r>
              <a:rPr lang="nl-NL" dirty="0"/>
              <a:t>for </a:t>
            </a:r>
            <a:r>
              <a:rPr lang="nl-NL" dirty="0" err="1"/>
              <a:t>example</a:t>
            </a:r>
            <a:r>
              <a:rPr lang="nl-NL" dirty="0"/>
              <a:t> </a:t>
            </a:r>
            <a:r>
              <a:rPr lang="nl-NL" dirty="0" err="1"/>
              <a:t>recommendations</a:t>
            </a:r>
            <a:r>
              <a:rPr lang="nl-NL" dirty="0"/>
              <a:t> </a:t>
            </a:r>
            <a:r>
              <a:rPr lang="nl-NL" dirty="0" err="1"/>
              <a:t>followed</a:t>
            </a:r>
            <a:endParaRPr lang="nl-NL" dirty="0"/>
          </a:p>
          <a:p>
            <a:r>
              <a:rPr lang="nl-NL" dirty="0"/>
              <a:t>Monitor </a:t>
            </a:r>
            <a:r>
              <a:rPr lang="nl-NL" dirty="0" err="1"/>
              <a:t>self</a:t>
            </a:r>
            <a:r>
              <a:rPr lang="nl-NL" dirty="0"/>
              <a:t> </a:t>
            </a:r>
            <a:r>
              <a:rPr lang="nl-NL" dirty="0" err="1"/>
              <a:t>learning</a:t>
            </a:r>
            <a:r>
              <a:rPr lang="nl-NL" dirty="0"/>
              <a:t> </a:t>
            </a:r>
            <a:r>
              <a:rPr lang="nl-NL" dirty="0" err="1"/>
              <a:t>models</a:t>
            </a:r>
            <a:r>
              <a:rPr lang="nl-NL" dirty="0"/>
              <a:t> (</a:t>
            </a:r>
            <a:r>
              <a:rPr lang="nl-NL" dirty="0" err="1"/>
              <a:t>to</a:t>
            </a:r>
            <a:r>
              <a:rPr lang="nl-NL" dirty="0"/>
              <a:t> </a:t>
            </a:r>
            <a:r>
              <a:rPr lang="nl-NL" dirty="0" err="1"/>
              <a:t>detect</a:t>
            </a:r>
            <a:r>
              <a:rPr lang="nl-NL" dirty="0"/>
              <a:t> </a:t>
            </a:r>
            <a:r>
              <a:rPr lang="nl-NL" dirty="0" err="1"/>
              <a:t>rogue</a:t>
            </a:r>
            <a:r>
              <a:rPr lang="nl-NL" dirty="0"/>
              <a:t> </a:t>
            </a:r>
            <a:r>
              <a:rPr lang="nl-NL" dirty="0" err="1"/>
              <a:t>models</a:t>
            </a:r>
            <a:r>
              <a:rPr lang="nl-NL" dirty="0"/>
              <a:t>)</a:t>
            </a:r>
            <a:endParaRPr lang="en-US" dirty="0"/>
          </a:p>
        </p:txBody>
      </p:sp>
      <p:pic>
        <p:nvPicPr>
          <p:cNvPr id="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58108"/>
          <a:stretch/>
        </p:blipFill>
        <p:spPr bwMode="auto">
          <a:xfrm>
            <a:off x="14066520" y="594359"/>
            <a:ext cx="3093720" cy="64877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8731837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4079349" cy="1346288"/>
          </a:xfrm>
        </p:spPr>
        <p:txBody>
          <a:bodyPr/>
          <a:lstStyle/>
          <a:p>
            <a:r>
              <a:rPr lang="nl-NL" dirty="0"/>
              <a:t>Deployment </a:t>
            </a:r>
            <a:r>
              <a:rPr lang="nl-NL" dirty="0" err="1"/>
              <a:t>can</a:t>
            </a:r>
            <a:r>
              <a:rPr lang="nl-NL" dirty="0"/>
              <a:t> </a:t>
            </a:r>
            <a:r>
              <a:rPr lang="nl-NL" dirty="0" err="1"/>
              <a:t>also</a:t>
            </a:r>
            <a:r>
              <a:rPr lang="nl-NL" dirty="0"/>
              <a:t> </a:t>
            </a:r>
            <a:r>
              <a:rPr lang="nl-NL" dirty="0" err="1"/>
              <a:t>be</a:t>
            </a:r>
            <a:r>
              <a:rPr lang="nl-NL" dirty="0"/>
              <a:t>: </a:t>
            </a:r>
            <a:br>
              <a:rPr lang="nl-NL" dirty="0"/>
            </a:br>
            <a:r>
              <a:rPr lang="nl-NL" dirty="0"/>
              <a:t>load </a:t>
            </a:r>
            <a:r>
              <a:rPr lang="nl-NL" dirty="0" err="1"/>
              <a:t>results</a:t>
            </a:r>
            <a:r>
              <a:rPr lang="nl-NL" dirty="0"/>
              <a:t> </a:t>
            </a:r>
            <a:r>
              <a:rPr lang="nl-NL" dirty="0" err="1"/>
              <a:t>from</a:t>
            </a:r>
            <a:r>
              <a:rPr lang="nl-NL" dirty="0"/>
              <a:t> model </a:t>
            </a:r>
            <a:r>
              <a:rPr lang="nl-NL" dirty="0" err="1"/>
              <a:t>into</a:t>
            </a:r>
            <a:r>
              <a:rPr lang="nl-NL" dirty="0"/>
              <a:t> </a:t>
            </a:r>
            <a:r>
              <a:rPr lang="nl-NL" dirty="0" err="1"/>
              <a:t>production</a:t>
            </a:r>
            <a:endParaRPr lang="en-US" dirty="0"/>
          </a:p>
        </p:txBody>
      </p:sp>
      <p:sp>
        <p:nvSpPr>
          <p:cNvPr id="3" name="Text Placeholder 2"/>
          <p:cNvSpPr>
            <a:spLocks noGrp="1"/>
          </p:cNvSpPr>
          <p:nvPr>
            <p:ph type="body" sz="quarter" idx="10"/>
          </p:nvPr>
        </p:nvSpPr>
        <p:spPr/>
        <p:txBody>
          <a:bodyPr/>
          <a:lstStyle/>
          <a:p>
            <a:endParaRPr lang="en-US"/>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5853" y="2246949"/>
            <a:ext cx="13676947" cy="38491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94526" y="4770120"/>
            <a:ext cx="8084064" cy="44005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266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a:t>
            </a:r>
            <a:r>
              <a:rPr lang="nl-NL" dirty="0" err="1"/>
              <a:t>to</a:t>
            </a:r>
            <a:r>
              <a:rPr lang="nl-NL" dirty="0"/>
              <a:t> do </a:t>
            </a:r>
            <a:r>
              <a:rPr lang="nl-NL" dirty="0" err="1"/>
              <a:t>it</a:t>
            </a:r>
            <a:r>
              <a:rPr lang="nl-NL" dirty="0"/>
              <a:t> </a:t>
            </a:r>
            <a:r>
              <a:rPr lang="nl-NL" dirty="0" err="1"/>
              <a:t>with</a:t>
            </a:r>
            <a:r>
              <a:rPr lang="nl-NL" dirty="0"/>
              <a:t>?</a:t>
            </a:r>
            <a:endParaRPr lang="en-US" dirty="0"/>
          </a:p>
        </p:txBody>
      </p:sp>
      <p:sp>
        <p:nvSpPr>
          <p:cNvPr id="3" name="Text Placeholder 2"/>
          <p:cNvSpPr>
            <a:spLocks noGrp="1"/>
          </p:cNvSpPr>
          <p:nvPr>
            <p:ph type="body" sz="quarter" idx="10"/>
          </p:nvPr>
        </p:nvSpPr>
        <p:spPr>
          <a:xfrm>
            <a:off x="1917701" y="2131061"/>
            <a:ext cx="11942763" cy="6814322"/>
          </a:xfrm>
        </p:spPr>
        <p:txBody>
          <a:bodyPr/>
          <a:lstStyle/>
          <a:p>
            <a:r>
              <a:rPr lang="nl-NL" dirty="0" err="1"/>
              <a:t>Mathematics</a:t>
            </a:r>
            <a:r>
              <a:rPr lang="nl-NL" dirty="0"/>
              <a:t> (</a:t>
            </a:r>
            <a:r>
              <a:rPr lang="nl-NL" dirty="0" err="1"/>
              <a:t>Statistics</a:t>
            </a:r>
            <a:r>
              <a:rPr lang="nl-NL" dirty="0"/>
              <a:t>)</a:t>
            </a:r>
            <a:br>
              <a:rPr lang="nl-NL" dirty="0"/>
            </a:br>
            <a:endParaRPr lang="nl-NL" dirty="0"/>
          </a:p>
          <a:p>
            <a:pPr lvl="1"/>
            <a:r>
              <a:rPr lang="nl-NL" dirty="0"/>
              <a:t>Gauss (</a:t>
            </a:r>
            <a:r>
              <a:rPr lang="nl-NL" dirty="0" err="1"/>
              <a:t>normal</a:t>
            </a:r>
            <a:r>
              <a:rPr lang="nl-NL" dirty="0"/>
              <a:t> </a:t>
            </a:r>
            <a:r>
              <a:rPr lang="nl-NL" dirty="0" err="1"/>
              <a:t>distribution</a:t>
            </a:r>
            <a:r>
              <a:rPr lang="nl-NL" dirty="0"/>
              <a:t>)</a:t>
            </a:r>
            <a:br>
              <a:rPr lang="nl-NL" dirty="0"/>
            </a:br>
            <a:endParaRPr lang="nl-NL" dirty="0"/>
          </a:p>
          <a:p>
            <a:pPr lvl="1"/>
            <a:r>
              <a:rPr lang="nl-NL" dirty="0"/>
              <a:t>Bayes’ </a:t>
            </a:r>
            <a:r>
              <a:rPr lang="nl-NL" dirty="0" err="1"/>
              <a:t>Theorem</a:t>
            </a:r>
            <a:br>
              <a:rPr lang="nl-NL" dirty="0"/>
            </a:br>
            <a:br>
              <a:rPr lang="nl-NL" dirty="0"/>
            </a:br>
            <a:endParaRPr lang="nl-NL" dirty="0"/>
          </a:p>
          <a:p>
            <a:pPr lvl="1"/>
            <a:r>
              <a:rPr lang="nl-NL" dirty="0" err="1"/>
              <a:t>Euclidean</a:t>
            </a:r>
            <a:r>
              <a:rPr lang="nl-NL" dirty="0"/>
              <a:t> </a:t>
            </a:r>
            <a:r>
              <a:rPr lang="nl-NL" dirty="0" err="1"/>
              <a:t>Distance</a:t>
            </a:r>
            <a:r>
              <a:rPr lang="nl-NL" dirty="0"/>
              <a:t> </a:t>
            </a:r>
            <a:br>
              <a:rPr lang="nl-NL" dirty="0"/>
            </a:br>
            <a:br>
              <a:rPr lang="nl-NL" dirty="0"/>
            </a:br>
            <a:br>
              <a:rPr lang="nl-NL" dirty="0"/>
            </a:br>
            <a:endParaRPr lang="nl-NL" dirty="0"/>
          </a:p>
          <a:p>
            <a:pPr lvl="1"/>
            <a:r>
              <a:rPr lang="nl-NL" dirty="0" err="1"/>
              <a:t>Perceptron</a:t>
            </a:r>
            <a:br>
              <a:rPr lang="nl-NL" dirty="0"/>
            </a:br>
            <a:endParaRPr lang="nl-NL" dirty="0"/>
          </a:p>
          <a:p>
            <a:pPr lvl="1"/>
            <a:r>
              <a:rPr lang="nl-NL" dirty="0" err="1"/>
              <a:t>Mean</a:t>
            </a:r>
            <a:r>
              <a:rPr lang="nl-NL" dirty="0"/>
              <a:t> Square Error</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4834" y="7229013"/>
            <a:ext cx="4422352" cy="11451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begin{align}\mathrm{d}(\mathbf{p},\mathbf{q}) = \mathrm{d}(\mathbf{q},\mathbf{p}) &amp; = \sqrt{(q_1-p_1)^2 + (q_2-p_2)^2 + \cdots + (q_n-p_n)^2} \\[8pt]&#10;&amp; = \sqrt{\sum_{i=1}^n (q_i-p_i)^2}.\end{alig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64031" y="5103494"/>
            <a:ext cx="8589327" cy="21086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64031" y="4000182"/>
            <a:ext cx="3991416" cy="10814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64031" y="2700972"/>
            <a:ext cx="4997797" cy="12230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24834" y="8199258"/>
            <a:ext cx="4160708" cy="1249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6570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8194"/>
                                        </p:tgtEl>
                                        <p:attrNameLst>
                                          <p:attrName>style.visibility</p:attrName>
                                        </p:attrNameLst>
                                      </p:cBhvr>
                                      <p:to>
                                        <p:strVal val="visible"/>
                                      </p:to>
                                    </p:set>
                                    <p:animEffect transition="in" filter="fade">
                                      <p:cBhvr>
                                        <p:cTn id="20" dur="500"/>
                                        <p:tgtEl>
                                          <p:spTgt spid="819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197"/>
                                        </p:tgtEl>
                                        <p:attrNameLst>
                                          <p:attrName>style.visibility</p:attrName>
                                        </p:attrNameLst>
                                      </p:cBhvr>
                                      <p:to>
                                        <p:strVal val="visible"/>
                                      </p:to>
                                    </p:set>
                                    <p:animEffect transition="in" filter="fade">
                                      <p:cBhvr>
                                        <p:cTn id="24" dur="500"/>
                                        <p:tgtEl>
                                          <p:spTgt spid="8197"/>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198"/>
                                        </p:tgtEl>
                                        <p:attrNameLst>
                                          <p:attrName>style.visibility</p:attrName>
                                        </p:attrNameLst>
                                      </p:cBhvr>
                                      <p:to>
                                        <p:strVal val="visible"/>
                                      </p:to>
                                    </p:set>
                                    <p:animEffect transition="in" filter="fade">
                                      <p:cBhvr>
                                        <p:cTn id="28" dur="500"/>
                                        <p:tgtEl>
                                          <p:spTgt spid="8198"/>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8199"/>
                                        </p:tgtEl>
                                        <p:attrNameLst>
                                          <p:attrName>style.visibility</p:attrName>
                                        </p:attrNameLst>
                                      </p:cBhvr>
                                      <p:to>
                                        <p:strVal val="visible"/>
                                      </p:to>
                                    </p:set>
                                    <p:animEffect transition="in" filter="fade">
                                      <p:cBhvr>
                                        <p:cTn id="32" dur="500"/>
                                        <p:tgtEl>
                                          <p:spTgt spid="8199"/>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8201"/>
                                        </p:tgtEl>
                                        <p:attrNameLst>
                                          <p:attrName>style.visibility</p:attrName>
                                        </p:attrNameLst>
                                      </p:cBhvr>
                                      <p:to>
                                        <p:strVal val="visible"/>
                                      </p:to>
                                    </p:set>
                                    <p:animEffect transition="in" filter="fade">
                                      <p:cBhvr>
                                        <p:cTn id="36" dur="500"/>
                                        <p:tgtEl>
                                          <p:spTgt spid="8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a:t>
            </a:r>
            <a:r>
              <a:rPr lang="nl-NL" dirty="0" err="1"/>
              <a:t>to</a:t>
            </a:r>
            <a:r>
              <a:rPr lang="nl-NL" dirty="0"/>
              <a:t> do </a:t>
            </a:r>
            <a:r>
              <a:rPr lang="nl-NL" dirty="0" err="1"/>
              <a:t>it</a:t>
            </a:r>
            <a:r>
              <a:rPr lang="nl-NL" dirty="0"/>
              <a:t> </a:t>
            </a:r>
            <a:r>
              <a:rPr lang="nl-NL" dirty="0" err="1"/>
              <a:t>with</a:t>
            </a:r>
            <a:r>
              <a:rPr lang="nl-NL" dirty="0"/>
              <a:t>?</a:t>
            </a:r>
            <a:endParaRPr lang="en-US"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06880" y="1683385"/>
            <a:ext cx="12893039" cy="7024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664216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libraries implementing machine learning algorithms</a:t>
            </a:r>
            <a:endParaRPr lang="nl-NL" dirty="0"/>
          </a:p>
        </p:txBody>
      </p:sp>
      <p:pic>
        <p:nvPicPr>
          <p:cNvPr id="3" name="Picture 2"/>
          <p:cNvPicPr>
            <a:picLocks noChangeAspect="1"/>
          </p:cNvPicPr>
          <p:nvPr/>
        </p:nvPicPr>
        <p:blipFill>
          <a:blip r:embed="rId2"/>
          <a:stretch>
            <a:fillRect/>
          </a:stretch>
        </p:blipFill>
        <p:spPr>
          <a:xfrm>
            <a:off x="9997480" y="2189748"/>
            <a:ext cx="6416750" cy="7339330"/>
          </a:xfrm>
          <a:prstGeom prst="rect">
            <a:avLst/>
          </a:prstGeom>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56782" y="3612629"/>
            <a:ext cx="6132585" cy="33410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8409482" y="3959705"/>
            <a:ext cx="1428596" cy="2646878"/>
          </a:xfrm>
          <a:prstGeom prst="rect">
            <a:avLst/>
          </a:prstGeom>
          <a:noFill/>
        </p:spPr>
        <p:txBody>
          <a:bodyPr wrap="none" rtlCol="0">
            <a:spAutoFit/>
          </a:bodyPr>
          <a:lstStyle/>
          <a:p>
            <a:r>
              <a:rPr lang="en-US" sz="16600" dirty="0"/>
              <a:t>+</a:t>
            </a:r>
            <a:endParaRPr lang="nl-NL" sz="16600" dirty="0" err="1"/>
          </a:p>
        </p:txBody>
      </p:sp>
    </p:spTree>
    <p:extLst>
      <p:ext uri="{BB962C8B-B14F-4D97-AF65-F5344CB8AC3E}">
        <p14:creationId xmlns:p14="http://schemas.microsoft.com/office/powerpoint/2010/main" val="15270047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of Course</a:t>
            </a:r>
            <a:endParaRPr lang="nl-NL" dirty="0"/>
          </a:p>
        </p:txBody>
      </p:sp>
      <p:sp>
        <p:nvSpPr>
          <p:cNvPr id="5" name="TextBox 4"/>
          <p:cNvSpPr txBox="1"/>
          <p:nvPr/>
        </p:nvSpPr>
        <p:spPr>
          <a:xfrm>
            <a:off x="9081270" y="1616167"/>
            <a:ext cx="6612195" cy="3154710"/>
          </a:xfrm>
          <a:prstGeom prst="rect">
            <a:avLst/>
          </a:prstGeom>
          <a:noFill/>
        </p:spPr>
        <p:txBody>
          <a:bodyPr wrap="none" rtlCol="0">
            <a:spAutoFit/>
          </a:bodyPr>
          <a:lstStyle/>
          <a:p>
            <a:r>
              <a:rPr lang="en-US" sz="19900" dirty="0"/>
              <a:t>DATA</a:t>
            </a:r>
            <a:endParaRPr lang="nl-NL" sz="19900" dirty="0"/>
          </a:p>
        </p:txBody>
      </p:sp>
      <p:sp>
        <p:nvSpPr>
          <p:cNvPr id="6" name="TextBox 5"/>
          <p:cNvSpPr txBox="1"/>
          <p:nvPr/>
        </p:nvSpPr>
        <p:spPr>
          <a:xfrm rot="2114234">
            <a:off x="5128775" y="3125130"/>
            <a:ext cx="6612195" cy="3154710"/>
          </a:xfrm>
          <a:prstGeom prst="rect">
            <a:avLst/>
          </a:prstGeom>
          <a:noFill/>
        </p:spPr>
        <p:txBody>
          <a:bodyPr wrap="none" rtlCol="0">
            <a:spAutoFit/>
          </a:bodyPr>
          <a:lstStyle/>
          <a:p>
            <a:r>
              <a:rPr lang="en-US" sz="19900" dirty="0"/>
              <a:t>DATA</a:t>
            </a:r>
            <a:endParaRPr lang="nl-NL" sz="19900" dirty="0"/>
          </a:p>
        </p:txBody>
      </p:sp>
      <p:sp>
        <p:nvSpPr>
          <p:cNvPr id="7" name="TextBox 6"/>
          <p:cNvSpPr txBox="1"/>
          <p:nvPr/>
        </p:nvSpPr>
        <p:spPr>
          <a:xfrm rot="19474328">
            <a:off x="2735369" y="810832"/>
            <a:ext cx="6612195" cy="3154710"/>
          </a:xfrm>
          <a:prstGeom prst="rect">
            <a:avLst/>
          </a:prstGeom>
          <a:noFill/>
        </p:spPr>
        <p:txBody>
          <a:bodyPr wrap="none" rtlCol="0">
            <a:spAutoFit/>
          </a:bodyPr>
          <a:lstStyle/>
          <a:p>
            <a:r>
              <a:rPr lang="en-US" sz="19900" dirty="0"/>
              <a:t>DATA</a:t>
            </a:r>
            <a:endParaRPr lang="nl-NL" sz="19900" dirty="0"/>
          </a:p>
        </p:txBody>
      </p:sp>
      <p:sp>
        <p:nvSpPr>
          <p:cNvPr id="8" name="TextBox 7"/>
          <p:cNvSpPr txBox="1"/>
          <p:nvPr/>
        </p:nvSpPr>
        <p:spPr>
          <a:xfrm>
            <a:off x="10820308" y="4012604"/>
            <a:ext cx="6612195" cy="3154710"/>
          </a:xfrm>
          <a:prstGeom prst="rect">
            <a:avLst/>
          </a:prstGeom>
          <a:noFill/>
        </p:spPr>
        <p:txBody>
          <a:bodyPr wrap="none" rtlCol="0">
            <a:spAutoFit/>
          </a:bodyPr>
          <a:lstStyle/>
          <a:p>
            <a:r>
              <a:rPr lang="en-US" sz="19900" dirty="0"/>
              <a:t>DATA</a:t>
            </a:r>
            <a:endParaRPr lang="nl-NL" sz="19900" dirty="0"/>
          </a:p>
        </p:txBody>
      </p:sp>
      <p:sp>
        <p:nvSpPr>
          <p:cNvPr id="9" name="TextBox 8"/>
          <p:cNvSpPr txBox="1"/>
          <p:nvPr/>
        </p:nvSpPr>
        <p:spPr>
          <a:xfrm rot="16352940">
            <a:off x="-326434" y="2914621"/>
            <a:ext cx="4719012" cy="2215991"/>
          </a:xfrm>
          <a:prstGeom prst="rect">
            <a:avLst/>
          </a:prstGeom>
          <a:noFill/>
        </p:spPr>
        <p:txBody>
          <a:bodyPr wrap="square" rtlCol="0">
            <a:spAutoFit/>
          </a:bodyPr>
          <a:lstStyle/>
          <a:p>
            <a:r>
              <a:rPr lang="en-US" sz="13800" dirty="0"/>
              <a:t>DATA</a:t>
            </a:r>
            <a:endParaRPr lang="nl-NL" sz="13800" dirty="0"/>
          </a:p>
        </p:txBody>
      </p:sp>
      <p:sp>
        <p:nvSpPr>
          <p:cNvPr id="10" name="TextBox 9"/>
          <p:cNvSpPr txBox="1"/>
          <p:nvPr/>
        </p:nvSpPr>
        <p:spPr>
          <a:xfrm>
            <a:off x="2743339" y="5149926"/>
            <a:ext cx="9451946" cy="4508927"/>
          </a:xfrm>
          <a:prstGeom prst="rect">
            <a:avLst/>
          </a:prstGeom>
          <a:noFill/>
        </p:spPr>
        <p:txBody>
          <a:bodyPr wrap="none" rtlCol="0">
            <a:spAutoFit/>
          </a:bodyPr>
          <a:lstStyle/>
          <a:p>
            <a:r>
              <a:rPr lang="en-US" sz="28700" dirty="0"/>
              <a:t>DATA</a:t>
            </a:r>
            <a:endParaRPr lang="nl-NL" sz="28700" dirty="0"/>
          </a:p>
        </p:txBody>
      </p:sp>
    </p:spTree>
    <p:extLst>
      <p:ext uri="{BB962C8B-B14F-4D97-AF65-F5344CB8AC3E}">
        <p14:creationId xmlns:p14="http://schemas.microsoft.com/office/powerpoint/2010/main" val="236666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2000" fill="hold"/>
                                        <p:tgtEl>
                                          <p:spTgt spid="5"/>
                                        </p:tgtEl>
                                        <p:attrNameLst>
                                          <p:attrName>style.color</p:attrName>
                                        </p:attrNameLst>
                                      </p:cBhvr>
                                      <p:to>
                                        <a:schemeClr val="accent1"/>
                                      </p:to>
                                    </p:animClr>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3" presetClass="emph" presetSubtype="2" fill="hold" grpId="0" nodeType="withEffect">
                                  <p:stCondLst>
                                    <p:cond delay="0"/>
                                  </p:stCondLst>
                                  <p:childTnLst>
                                    <p:animClr clrSpc="rgb" dir="cw">
                                      <p:cBhvr override="childStyle">
                                        <p:cTn id="12" dur="2000" fill="hold"/>
                                        <p:tgtEl>
                                          <p:spTgt spid="6"/>
                                        </p:tgtEl>
                                        <p:attrNameLst>
                                          <p:attrName>style.color</p:attrName>
                                        </p:attrNameLst>
                                      </p:cBhvr>
                                      <p:to>
                                        <a:schemeClr val="folHlink"/>
                                      </p:to>
                                    </p:animClr>
                                  </p:childTnLst>
                                </p:cTn>
                              </p:par>
                              <p:par>
                                <p:cTn id="13" presetID="1"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3" presetClass="emph" presetSubtype="2" fill="hold" grpId="0" nodeType="withEffect">
                                  <p:stCondLst>
                                    <p:cond delay="0"/>
                                  </p:stCondLst>
                                  <p:childTnLst>
                                    <p:animClr clrSpc="rgb" dir="cw">
                                      <p:cBhvr override="childStyle">
                                        <p:cTn id="16" dur="2000" fill="hold"/>
                                        <p:tgtEl>
                                          <p:spTgt spid="7"/>
                                        </p:tgtEl>
                                        <p:attrNameLst>
                                          <p:attrName>style.color</p:attrName>
                                        </p:attrNameLst>
                                      </p:cBhvr>
                                      <p:to>
                                        <a:srgbClr val="FF0000"/>
                                      </p:to>
                                    </p:animClr>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
                                        </p:tgtEl>
                                        <p:attrNameLst>
                                          <p:attrName>style.color</p:attrName>
                                        </p:attrNameLst>
                                      </p:cBhvr>
                                      <p:to>
                                        <a:schemeClr val="bg2"/>
                                      </p:to>
                                    </p:animClr>
                                  </p:childTnLst>
                                </p:cTn>
                              </p:par>
                              <p:par>
                                <p:cTn id="21" presetID="3" presetClass="emph" presetSubtype="2" fill="hold" grpId="0" nodeType="withEffect">
                                  <p:stCondLst>
                                    <p:cond delay="0"/>
                                  </p:stCondLst>
                                  <p:childTnLst>
                                    <p:animClr clrSpc="rgb" dir="cw">
                                      <p:cBhvr override="childStyle">
                                        <p:cTn id="22" dur="2000" fill="hold"/>
                                        <p:tgtEl>
                                          <p:spTgt spid="9"/>
                                        </p:tgtEl>
                                        <p:attrNameLst>
                                          <p:attrName>style.color</p:attrName>
                                        </p:attrNameLst>
                                      </p:cBhvr>
                                      <p:to>
                                        <a:srgbClr val="F650CB"/>
                                      </p:to>
                                    </p:animClr>
                                  </p:childTnLst>
                                </p:cTn>
                              </p:par>
                              <p:par>
                                <p:cTn id="23" presetID="1" presetClass="entr"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0"/>
                                        </p:tgtEl>
                                        <p:attrNameLst>
                                          <p:attrName>style.color</p:attrName>
                                        </p:attrNameLst>
                                      </p:cBhvr>
                                      <p:to>
                                        <a:srgbClr val="00FF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9" grpId="0"/>
      <p:bldP spid="10" grpId="0"/>
      <p:bldP spid="10"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How </a:t>
            </a:r>
            <a:r>
              <a:rPr lang="nl-NL" dirty="0" err="1"/>
              <a:t>to</a:t>
            </a:r>
            <a:r>
              <a:rPr lang="nl-NL" dirty="0"/>
              <a:t> </a:t>
            </a:r>
            <a:r>
              <a:rPr lang="nl-NL" dirty="0" err="1"/>
              <a:t>pick</a:t>
            </a:r>
            <a:r>
              <a:rPr lang="nl-NL" dirty="0"/>
              <a:t> Tools for </a:t>
            </a:r>
            <a:r>
              <a:rPr lang="nl-NL" dirty="0" err="1"/>
              <a:t>the</a:t>
            </a:r>
            <a:r>
              <a:rPr lang="nl-NL" dirty="0"/>
              <a:t> job</a:t>
            </a:r>
            <a:endParaRPr lang="en-US" dirty="0"/>
          </a:p>
        </p:txBody>
      </p:sp>
      <p:sp>
        <p:nvSpPr>
          <p:cNvPr id="3" name="Text Placeholder 2"/>
          <p:cNvSpPr>
            <a:spLocks noGrp="1"/>
          </p:cNvSpPr>
          <p:nvPr>
            <p:ph type="body" sz="quarter" idx="10"/>
          </p:nvPr>
        </p:nvSpPr>
        <p:spPr>
          <a:xfrm>
            <a:off x="1917701" y="2603500"/>
            <a:ext cx="11942763" cy="6881159"/>
          </a:xfrm>
        </p:spPr>
        <p:txBody>
          <a:bodyPr>
            <a:normAutofit/>
          </a:bodyPr>
          <a:lstStyle/>
          <a:p>
            <a:r>
              <a:rPr lang="nl-NL" dirty="0" err="1"/>
              <a:t>What</a:t>
            </a:r>
            <a:r>
              <a:rPr lang="nl-NL" dirty="0"/>
              <a:t> are </a:t>
            </a:r>
            <a:r>
              <a:rPr lang="nl-NL" dirty="0" err="1"/>
              <a:t>the</a:t>
            </a:r>
            <a:r>
              <a:rPr lang="nl-NL" dirty="0"/>
              <a:t> jobs?</a:t>
            </a:r>
          </a:p>
          <a:p>
            <a:pPr lvl="1"/>
            <a:r>
              <a:rPr lang="nl-NL" dirty="0" err="1"/>
              <a:t>Gather</a:t>
            </a:r>
            <a:r>
              <a:rPr lang="nl-NL" dirty="0"/>
              <a:t> data</a:t>
            </a:r>
          </a:p>
          <a:p>
            <a:pPr lvl="1"/>
            <a:r>
              <a:rPr lang="nl-NL" dirty="0" err="1"/>
              <a:t>Prepare</a:t>
            </a:r>
            <a:r>
              <a:rPr lang="nl-NL" dirty="0"/>
              <a:t> data</a:t>
            </a:r>
          </a:p>
          <a:p>
            <a:pPr lvl="1"/>
            <a:r>
              <a:rPr lang="nl-NL" dirty="0" err="1"/>
              <a:t>Explore</a:t>
            </a:r>
            <a:r>
              <a:rPr lang="nl-NL" dirty="0"/>
              <a:t> </a:t>
            </a:r>
            <a:r>
              <a:rPr lang="nl-NL" dirty="0" err="1"/>
              <a:t>and</a:t>
            </a:r>
            <a:r>
              <a:rPr lang="nl-NL" dirty="0"/>
              <a:t> (</a:t>
            </a:r>
            <a:r>
              <a:rPr lang="nl-NL" dirty="0" err="1"/>
              <a:t>hopefully</a:t>
            </a:r>
            <a:r>
              <a:rPr lang="nl-NL" dirty="0"/>
              <a:t>) Discover</a:t>
            </a:r>
          </a:p>
          <a:p>
            <a:pPr lvl="1"/>
            <a:r>
              <a:rPr lang="nl-NL" dirty="0"/>
              <a:t>Present</a:t>
            </a:r>
          </a:p>
          <a:p>
            <a:pPr lvl="1"/>
            <a:r>
              <a:rPr lang="nl-NL" dirty="0" err="1"/>
              <a:t>Embed</a:t>
            </a:r>
            <a:r>
              <a:rPr lang="nl-NL" dirty="0"/>
              <a:t> &amp; </a:t>
            </a:r>
            <a:r>
              <a:rPr lang="nl-NL" dirty="0" err="1"/>
              <a:t>Deploy</a:t>
            </a:r>
            <a:r>
              <a:rPr lang="nl-NL" dirty="0"/>
              <a:t> Model</a:t>
            </a:r>
          </a:p>
          <a:p>
            <a:r>
              <a:rPr lang="nl-NL" dirty="0" err="1"/>
              <a:t>What</a:t>
            </a:r>
            <a:r>
              <a:rPr lang="nl-NL" dirty="0"/>
              <a:t> are </a:t>
            </a:r>
            <a:r>
              <a:rPr lang="nl-NL" dirty="0" err="1"/>
              <a:t>considerations</a:t>
            </a:r>
            <a:r>
              <a:rPr lang="nl-NL" dirty="0"/>
              <a:t>?</a:t>
            </a:r>
          </a:p>
          <a:p>
            <a:pPr lvl="1"/>
            <a:r>
              <a:rPr lang="nl-NL" dirty="0"/>
              <a:t>Volume</a:t>
            </a:r>
          </a:p>
          <a:p>
            <a:pPr lvl="1"/>
            <a:r>
              <a:rPr lang="nl-NL" dirty="0"/>
              <a:t>Speed </a:t>
            </a:r>
            <a:r>
              <a:rPr lang="nl-NL" dirty="0" err="1"/>
              <a:t>and</a:t>
            </a:r>
            <a:r>
              <a:rPr lang="nl-NL" dirty="0"/>
              <a:t> Time</a:t>
            </a:r>
          </a:p>
          <a:p>
            <a:pPr lvl="1"/>
            <a:r>
              <a:rPr lang="nl-NL" dirty="0"/>
              <a:t>Skills</a:t>
            </a:r>
          </a:p>
          <a:p>
            <a:pPr lvl="1"/>
            <a:r>
              <a:rPr lang="nl-NL" dirty="0"/>
              <a:t>Platform</a:t>
            </a:r>
          </a:p>
          <a:p>
            <a:pPr lvl="1"/>
            <a:r>
              <a:rPr lang="en-US" dirty="0"/>
              <a:t>Cost</a:t>
            </a:r>
          </a:p>
        </p:txBody>
      </p:sp>
    </p:spTree>
    <p:extLst>
      <p:ext uri="{BB962C8B-B14F-4D97-AF65-F5344CB8AC3E}">
        <p14:creationId xmlns:p14="http://schemas.microsoft.com/office/powerpoint/2010/main" val="2392547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Popular</a:t>
            </a:r>
            <a:r>
              <a:rPr lang="nl-NL" dirty="0"/>
              <a:t> </a:t>
            </a:r>
            <a:r>
              <a:rPr lang="nl-NL" dirty="0" err="1"/>
              <a:t>technologies</a:t>
            </a:r>
            <a:endParaRPr lang="en-US" dirty="0"/>
          </a:p>
        </p:txBody>
      </p:sp>
      <p:sp>
        <p:nvSpPr>
          <p:cNvPr id="5" name="AutoShape 2" descr="Image result for logo python"/>
          <p:cNvSpPr>
            <a:spLocks noChangeAspect="1" noChangeArrowheads="1"/>
          </p:cNvSpPr>
          <p:nvPr/>
        </p:nvSpPr>
        <p:spPr bwMode="auto">
          <a:xfrm>
            <a:off x="155575" y="-1943100"/>
            <a:ext cx="6000750" cy="404812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052" name="Picture 4" descr="Image result for logo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1405" y="2379345"/>
            <a:ext cx="60007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ogo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36735" y="4930140"/>
            <a:ext cx="46291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ar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460986" y="603885"/>
            <a:ext cx="4423029" cy="23526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600038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Popular Tools, frameworks &amp; libraries</a:t>
            </a:r>
            <a:endParaRPr lang="nl-NL" dirty="0"/>
          </a:p>
        </p:txBody>
      </p:sp>
      <p:sp>
        <p:nvSpPr>
          <p:cNvPr id="10" name="Text Placeholder 9"/>
          <p:cNvSpPr>
            <a:spLocks noGrp="1"/>
          </p:cNvSpPr>
          <p:nvPr>
            <p:ph type="body" sz="quarter" idx="10"/>
          </p:nvPr>
        </p:nvSpPr>
        <p:spPr/>
        <p:txBody>
          <a:bodyPr/>
          <a:lstStyle/>
          <a:p>
            <a:r>
              <a:rPr lang="nl-NL" dirty="0" err="1"/>
              <a:t>TensorFlow</a:t>
            </a:r>
            <a:endParaRPr lang="nl-NL" dirty="0"/>
          </a:p>
          <a:p>
            <a:r>
              <a:rPr lang="en-US" dirty="0" err="1"/>
              <a:t>MXNet</a:t>
            </a:r>
            <a:endParaRPr lang="en-US" dirty="0"/>
          </a:p>
          <a:p>
            <a:r>
              <a:rPr lang="en-US" dirty="0" err="1"/>
              <a:t>Caffe</a:t>
            </a:r>
            <a:endParaRPr lang="en-US" dirty="0"/>
          </a:p>
          <a:p>
            <a:r>
              <a:rPr lang="en-US" dirty="0"/>
              <a:t>DL4J</a:t>
            </a:r>
          </a:p>
          <a:p>
            <a:r>
              <a:rPr lang="en-US" dirty="0" err="1"/>
              <a:t>Keras</a:t>
            </a:r>
            <a:endParaRPr lang="en-US" dirty="0"/>
          </a:p>
          <a:p>
            <a:r>
              <a:rPr lang="en-US" dirty="0"/>
              <a:t>… many more…</a:t>
            </a:r>
            <a:br>
              <a:rPr lang="en-US" dirty="0"/>
            </a:br>
            <a:br>
              <a:rPr lang="en-US" dirty="0"/>
            </a:br>
            <a:r>
              <a:rPr lang="en-US" dirty="0"/>
              <a:t>Oracle Database Option</a:t>
            </a:r>
            <a:br>
              <a:rPr lang="en-US" dirty="0"/>
            </a:br>
            <a:r>
              <a:rPr lang="en-US" dirty="0"/>
              <a:t>Advanced Analytics</a:t>
            </a:r>
          </a:p>
          <a:p>
            <a:pPr marL="0" indent="0">
              <a:buNone/>
            </a:pPr>
            <a:endParaRPr lang="nl-NL" dirty="0"/>
          </a:p>
        </p:txBody>
      </p:sp>
      <p:sp>
        <p:nvSpPr>
          <p:cNvPr id="5" name="TextBox 4"/>
          <p:cNvSpPr txBox="1"/>
          <p:nvPr/>
        </p:nvSpPr>
        <p:spPr>
          <a:xfrm>
            <a:off x="406665" y="8921921"/>
            <a:ext cx="12175066" cy="792653"/>
          </a:xfrm>
          <a:prstGeom prst="rect">
            <a:avLst/>
          </a:prstGeom>
          <a:noFill/>
        </p:spPr>
        <p:txBody>
          <a:bodyPr wrap="square" rtlCol="0">
            <a:spAutoFit/>
          </a:bodyPr>
          <a:lstStyle/>
          <a:p>
            <a:r>
              <a:rPr lang="fr-FR" sz="4551" dirty="0">
                <a:solidFill>
                  <a:schemeClr val="bg1"/>
                </a:solidFill>
                <a:latin typeface="Trebuchet MS Bold" charset="0"/>
                <a:ea typeface="+mj-ea"/>
                <a:cs typeface="Trebuchet MS Bold" charset="0"/>
              </a:rPr>
              <a:t>#</a:t>
            </a:r>
            <a:r>
              <a:rPr lang="fr-FR" sz="4551" dirty="0" err="1">
                <a:solidFill>
                  <a:schemeClr val="bg1"/>
                </a:solidFill>
                <a:latin typeface="Trebuchet MS Bold" charset="0"/>
                <a:ea typeface="+mj-ea"/>
                <a:cs typeface="Trebuchet MS Bold" charset="0"/>
              </a:rPr>
              <a:t>DevoxxMA</a:t>
            </a:r>
            <a:endParaRPr lang="fr-FR" sz="4551" dirty="0">
              <a:solidFill>
                <a:schemeClr val="bg1"/>
              </a:solidFill>
              <a:latin typeface="Trebuchet MS Bold" charset="0"/>
              <a:ea typeface="+mj-ea"/>
              <a:cs typeface="Trebuchet MS Bold" charset="0"/>
            </a:endParaRPr>
          </a:p>
        </p:txBody>
      </p:sp>
      <p:pic>
        <p:nvPicPr>
          <p:cNvPr id="6" name="Picture 5"/>
          <p:cNvPicPr>
            <a:picLocks noChangeAspect="1"/>
          </p:cNvPicPr>
          <p:nvPr/>
        </p:nvPicPr>
        <p:blipFill>
          <a:blip r:embed="rId3"/>
          <a:stretch>
            <a:fillRect/>
          </a:stretch>
        </p:blipFill>
        <p:spPr>
          <a:xfrm>
            <a:off x="7168754" y="2603501"/>
            <a:ext cx="9130980" cy="3099597"/>
          </a:xfrm>
          <a:prstGeom prst="rect">
            <a:avLst/>
          </a:prstGeom>
        </p:spPr>
      </p:pic>
      <p:pic>
        <p:nvPicPr>
          <p:cNvPr id="2" name="Picture 1"/>
          <p:cNvPicPr>
            <a:picLocks noChangeAspect="1"/>
          </p:cNvPicPr>
          <p:nvPr/>
        </p:nvPicPr>
        <p:blipFill>
          <a:blip r:embed="rId4"/>
          <a:stretch>
            <a:fillRect/>
          </a:stretch>
        </p:blipFill>
        <p:spPr>
          <a:xfrm>
            <a:off x="6387987" y="6318032"/>
            <a:ext cx="1806097" cy="2354784"/>
          </a:xfrm>
          <a:prstGeom prst="rect">
            <a:avLst/>
          </a:prstGeom>
        </p:spPr>
      </p:pic>
      <p:sp>
        <p:nvSpPr>
          <p:cNvPr id="3" name="AutoShape 2" descr="Navigation Logo">
            <a:extLst>
              <a:ext uri="{FF2B5EF4-FFF2-40B4-BE49-F238E27FC236}">
                <a16:creationId xmlns:a16="http://schemas.microsoft.com/office/drawing/2014/main" id="{F9B0BEA1-F965-41D5-B45D-2D7ADCC36E09}"/>
              </a:ext>
            </a:extLst>
          </p:cNvPr>
          <p:cNvSpPr>
            <a:spLocks noChangeAspect="1" noChangeArrowheads="1"/>
          </p:cNvSpPr>
          <p:nvPr/>
        </p:nvSpPr>
        <p:spPr bwMode="auto">
          <a:xfrm>
            <a:off x="8516938" y="4724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4" name="Picture 3">
            <a:extLst>
              <a:ext uri="{FF2B5EF4-FFF2-40B4-BE49-F238E27FC236}">
                <a16:creationId xmlns:a16="http://schemas.microsoft.com/office/drawing/2014/main" id="{3D78DC12-A309-4E2E-881D-5958A8B3B483}"/>
              </a:ext>
            </a:extLst>
          </p:cNvPr>
          <p:cNvPicPr>
            <a:picLocks noChangeAspect="1"/>
          </p:cNvPicPr>
          <p:nvPr/>
        </p:nvPicPr>
        <p:blipFill>
          <a:blip r:embed="rId5"/>
          <a:stretch>
            <a:fillRect/>
          </a:stretch>
        </p:blipFill>
        <p:spPr>
          <a:xfrm>
            <a:off x="13324052" y="3717901"/>
            <a:ext cx="617273" cy="563929"/>
          </a:xfrm>
          <a:prstGeom prst="rect">
            <a:avLst/>
          </a:prstGeom>
        </p:spPr>
      </p:pic>
      <p:pic>
        <p:nvPicPr>
          <p:cNvPr id="3076" name="Picture 4" descr="Image result for logo jupyter">
            <a:extLst>
              <a:ext uri="{FF2B5EF4-FFF2-40B4-BE49-F238E27FC236}">
                <a16:creationId xmlns:a16="http://schemas.microsoft.com/office/drawing/2014/main" id="{0B115BA3-95F3-45E7-A84A-05F48ADF7D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5291" y="3838158"/>
            <a:ext cx="997585" cy="990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84316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Notebook – </a:t>
            </a:r>
            <a:br>
              <a:rPr lang="nl-NL" dirty="0"/>
            </a:br>
            <a:r>
              <a:rPr lang="nl-NL" dirty="0"/>
              <a:t>The Lab </a:t>
            </a:r>
            <a:r>
              <a:rPr lang="nl-NL" dirty="0" err="1"/>
              <a:t>journal</a:t>
            </a:r>
            <a:r>
              <a:rPr lang="nl-NL" dirty="0"/>
              <a:t> </a:t>
            </a:r>
            <a:r>
              <a:rPr lang="nl-NL" dirty="0" err="1"/>
              <a:t>from</a:t>
            </a:r>
            <a:r>
              <a:rPr lang="nl-NL" dirty="0"/>
              <a:t> </a:t>
            </a:r>
            <a:r>
              <a:rPr lang="nl-NL" dirty="0" err="1"/>
              <a:t>the</a:t>
            </a:r>
            <a:r>
              <a:rPr lang="nl-NL" dirty="0"/>
              <a:t> </a:t>
            </a:r>
            <a:r>
              <a:rPr lang="nl-NL" dirty="0" err="1"/>
              <a:t>Datalab</a:t>
            </a:r>
            <a:r>
              <a:rPr lang="nl-NL" dirty="0"/>
              <a:t> </a:t>
            </a:r>
            <a:endParaRPr lang="en-US" dirty="0"/>
          </a:p>
        </p:txBody>
      </p:sp>
      <p:sp>
        <p:nvSpPr>
          <p:cNvPr id="3" name="Text Placeholder 2"/>
          <p:cNvSpPr>
            <a:spLocks noGrp="1"/>
          </p:cNvSpPr>
          <p:nvPr>
            <p:ph type="body" sz="quarter" idx="10"/>
          </p:nvPr>
        </p:nvSpPr>
        <p:spPr/>
        <p:txBody>
          <a:bodyPr>
            <a:normAutofit fontScale="92500" lnSpcReduction="10000"/>
          </a:bodyPr>
          <a:lstStyle/>
          <a:p>
            <a:r>
              <a:rPr lang="nl-NL" dirty="0"/>
              <a:t>Common format for data </a:t>
            </a:r>
            <a:r>
              <a:rPr lang="nl-NL" dirty="0" err="1"/>
              <a:t>exploration</a:t>
            </a:r>
            <a:r>
              <a:rPr lang="nl-NL" dirty="0"/>
              <a:t> </a:t>
            </a:r>
            <a:r>
              <a:rPr lang="nl-NL" dirty="0" err="1"/>
              <a:t>and</a:t>
            </a:r>
            <a:r>
              <a:rPr lang="nl-NL" dirty="0"/>
              <a:t> </a:t>
            </a:r>
            <a:r>
              <a:rPr lang="nl-NL" dirty="0" err="1"/>
              <a:t>presentation</a:t>
            </a:r>
            <a:endParaRPr lang="nl-NL" dirty="0"/>
          </a:p>
          <a:p>
            <a:r>
              <a:rPr lang="nl-NL" dirty="0"/>
              <a:t>User </a:t>
            </a:r>
            <a:r>
              <a:rPr lang="nl-NL" dirty="0" err="1"/>
              <a:t>friendly</a:t>
            </a:r>
            <a:r>
              <a:rPr lang="nl-NL" dirty="0"/>
              <a:t> interface on top of </a:t>
            </a:r>
            <a:r>
              <a:rPr lang="nl-NL" dirty="0" err="1"/>
              <a:t>powerful</a:t>
            </a:r>
            <a:r>
              <a:rPr lang="nl-NL" dirty="0"/>
              <a:t> </a:t>
            </a:r>
            <a:r>
              <a:rPr lang="nl-NL" dirty="0" err="1"/>
              <a:t>technologies</a:t>
            </a:r>
            <a:endParaRPr lang="nl-NL" dirty="0"/>
          </a:p>
          <a:p>
            <a:r>
              <a:rPr lang="nl-NL" dirty="0"/>
              <a:t>Most </a:t>
            </a:r>
            <a:r>
              <a:rPr lang="nl-NL" dirty="0" err="1"/>
              <a:t>popular</a:t>
            </a:r>
            <a:r>
              <a:rPr lang="nl-NL" dirty="0"/>
              <a:t> </a:t>
            </a:r>
            <a:r>
              <a:rPr lang="nl-NL" dirty="0" err="1"/>
              <a:t>implementations</a:t>
            </a:r>
            <a:endParaRPr lang="nl-NL" dirty="0"/>
          </a:p>
          <a:p>
            <a:pPr lvl="1"/>
            <a:r>
              <a:rPr lang="nl-NL" b="1" dirty="0" err="1"/>
              <a:t>Jupyter</a:t>
            </a:r>
            <a:r>
              <a:rPr lang="nl-NL" b="1" dirty="0"/>
              <a:t> (</a:t>
            </a:r>
            <a:r>
              <a:rPr lang="nl-NL" b="1" dirty="0" err="1"/>
              <a:t>fka</a:t>
            </a:r>
            <a:r>
              <a:rPr lang="nl-NL" b="1" dirty="0"/>
              <a:t> </a:t>
            </a:r>
            <a:r>
              <a:rPr lang="nl-NL" b="1" dirty="0" err="1"/>
              <a:t>IPython</a:t>
            </a:r>
            <a:r>
              <a:rPr lang="nl-NL" b="1" dirty="0"/>
              <a:t>)</a:t>
            </a:r>
          </a:p>
          <a:p>
            <a:pPr lvl="1"/>
            <a:r>
              <a:rPr lang="nl-NL" dirty="0"/>
              <a:t>Apache Zeppelin</a:t>
            </a:r>
          </a:p>
          <a:p>
            <a:pPr lvl="1"/>
            <a:r>
              <a:rPr lang="nl-NL" sz="2000" dirty="0" err="1"/>
              <a:t>Spark</a:t>
            </a:r>
            <a:r>
              <a:rPr lang="nl-NL" sz="2000" dirty="0"/>
              <a:t> Notebook</a:t>
            </a:r>
          </a:p>
          <a:p>
            <a:pPr lvl="1"/>
            <a:r>
              <a:rPr lang="nl-NL" sz="2000" dirty="0" err="1"/>
              <a:t>Beaker</a:t>
            </a:r>
            <a:endParaRPr lang="nl-NL" dirty="0"/>
          </a:p>
          <a:p>
            <a:pPr lvl="1"/>
            <a:r>
              <a:rPr lang="nl-NL" dirty="0" err="1"/>
              <a:t>SageMath</a:t>
            </a:r>
            <a:r>
              <a:rPr lang="nl-NL" dirty="0"/>
              <a:t> (</a:t>
            </a:r>
            <a:r>
              <a:rPr lang="nl-NL" dirty="0" err="1"/>
              <a:t>SageMathCloud</a:t>
            </a:r>
            <a:r>
              <a:rPr lang="nl-NL" dirty="0"/>
              <a:t> =&gt; </a:t>
            </a:r>
            <a:r>
              <a:rPr lang="nl-NL" dirty="0" err="1"/>
              <a:t>CoCalc</a:t>
            </a:r>
            <a:r>
              <a:rPr lang="nl-NL" dirty="0"/>
              <a:t>)</a:t>
            </a:r>
          </a:p>
          <a:p>
            <a:pPr lvl="1"/>
            <a:r>
              <a:rPr lang="nl-NL" dirty="0"/>
              <a:t>Oracle Machine Learning Notebook UI</a:t>
            </a:r>
          </a:p>
          <a:p>
            <a:r>
              <a:rPr lang="en-US" dirty="0"/>
              <a:t>Try out </a:t>
            </a:r>
            <a:r>
              <a:rPr lang="en-US" dirty="0" err="1"/>
              <a:t>Jupyter</a:t>
            </a:r>
            <a:r>
              <a:rPr lang="en-US" dirty="0"/>
              <a:t> at: </a:t>
            </a:r>
            <a:r>
              <a:rPr lang="en-US" dirty="0">
                <a:hlinkClick r:id="rId2"/>
              </a:rPr>
              <a:t>https://mybinder.org/</a:t>
            </a:r>
            <a:endParaRPr lang="en-US" dirty="0"/>
          </a:p>
          <a:p>
            <a:r>
              <a:rPr lang="en-US" dirty="0"/>
              <a:t>Watch our for </a:t>
            </a:r>
            <a:r>
              <a:rPr lang="en-US" dirty="0" err="1">
                <a:hlinkClick r:id="rId3"/>
              </a:rPr>
              <a:t>KubeFlow</a:t>
            </a:r>
            <a:endParaRPr lang="en-US" dirty="0"/>
          </a:p>
          <a:p>
            <a:pPr lvl="1"/>
            <a:r>
              <a:rPr lang="en-US" dirty="0"/>
              <a:t>Machine Learning for Kubernetes platform</a:t>
            </a:r>
          </a:p>
        </p:txBody>
      </p:sp>
      <p:pic>
        <p:nvPicPr>
          <p:cNvPr id="4" name="Picture 4"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r="33247"/>
          <a:stretch/>
        </p:blipFill>
        <p:spPr bwMode="auto">
          <a:xfrm>
            <a:off x="10594975" y="4041457"/>
            <a:ext cx="6351905" cy="535305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lab journ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8465967">
            <a:off x="14966737" y="8214531"/>
            <a:ext cx="2037714" cy="778933"/>
          </a:xfrm>
          <a:prstGeom prst="rect">
            <a:avLst/>
          </a:prstGeom>
          <a:noFill/>
          <a:scene3d>
            <a:camera prst="orthographicFront">
              <a:rot lat="17699988" lon="20099991" rev="20699999"/>
            </a:camera>
            <a:lightRig rig="threePt" dir="t"/>
          </a:scene3d>
          <a:extLst>
            <a:ext uri="{909E8E84-426E-40DD-AFC4-6F175D3DCCD1}">
              <a14:hiddenFill xmlns:a14="http://schemas.microsoft.com/office/drawing/2010/main">
                <a:solidFill>
                  <a:srgbClr val="FFFFFF"/>
                </a:solidFill>
              </a14:hiddenFill>
            </a:ext>
          </a:extLst>
        </p:spPr>
      </p:pic>
      <p:pic>
        <p:nvPicPr>
          <p:cNvPr id="6" name="Snagit_SNG832">
            <a:extLst>
              <a:ext uri="{FF2B5EF4-FFF2-40B4-BE49-F238E27FC236}">
                <a16:creationId xmlns:a16="http://schemas.microsoft.com/office/drawing/2014/main" id="{7BABF79E-8352-4C91-8C39-2FD1B0E10C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516938" y="7383747"/>
            <a:ext cx="823031" cy="777307"/>
          </a:xfrm>
          <a:prstGeom prst="rect">
            <a:avLst/>
          </a:prstGeom>
        </p:spPr>
      </p:pic>
    </p:spTree>
    <p:extLst>
      <p:ext uri="{BB962C8B-B14F-4D97-AF65-F5344CB8AC3E}">
        <p14:creationId xmlns:p14="http://schemas.microsoft.com/office/powerpoint/2010/main" val="46404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27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0-#ppt_w/2"/>
                                          </p:val>
                                        </p:tav>
                                        <p:tav tm="100000">
                                          <p:val>
                                            <p:strVal val="#ppt_x"/>
                                          </p:val>
                                        </p:tav>
                                      </p:tavLst>
                                    </p:anim>
                                    <p:anim calcmode="lin" valueType="num">
                                      <p:cBhvr additive="base">
                                        <p:cTn id="8" dur="3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2144" y="3577406"/>
            <a:ext cx="14955977" cy="1290587"/>
          </a:xfrm>
        </p:spPr>
        <p:txBody>
          <a:bodyPr/>
          <a:lstStyle/>
          <a:p>
            <a:r>
              <a:rPr lang="en-US" sz="23900" dirty="0"/>
              <a:t>Y = F(x)</a:t>
            </a:r>
            <a:endParaRPr lang="nl-NL" sz="23900" dirty="0"/>
          </a:p>
        </p:txBody>
      </p:sp>
    </p:spTree>
    <p:extLst>
      <p:ext uri="{BB962C8B-B14F-4D97-AF65-F5344CB8AC3E}">
        <p14:creationId xmlns:p14="http://schemas.microsoft.com/office/powerpoint/2010/main" val="27369029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Example</a:t>
            </a:r>
            <a:r>
              <a:rPr lang="nl-NL" dirty="0"/>
              <a:t> notebook </a:t>
            </a:r>
            <a:r>
              <a:rPr lang="nl-NL" dirty="0" err="1"/>
              <a:t>exploration</a:t>
            </a:r>
            <a:endParaRPr lang="en-US" dirty="0"/>
          </a:p>
        </p:txBody>
      </p:sp>
      <p:sp>
        <p:nvSpPr>
          <p:cNvPr id="3" name="Text Placeholder 2"/>
          <p:cNvSpPr>
            <a:spLocks noGrp="1"/>
          </p:cNvSpPr>
          <p:nvPr>
            <p:ph type="body" sz="quarter" idx="10"/>
          </p:nvPr>
        </p:nvSpPr>
        <p:spPr/>
        <p:txBody>
          <a:bodyPr/>
          <a:lstStyle/>
          <a:p>
            <a:endParaRPr lang="en-US" dirty="0"/>
          </a:p>
        </p:txBody>
      </p:sp>
      <p:pic>
        <p:nvPicPr>
          <p:cNvPr id="205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1540" y="1778000"/>
            <a:ext cx="10777220" cy="76064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Image result for logo jupyter">
            <a:extLst>
              <a:ext uri="{FF2B5EF4-FFF2-40B4-BE49-F238E27FC236}">
                <a16:creationId xmlns:a16="http://schemas.microsoft.com/office/drawing/2014/main" id="{200A0C87-10A2-4C57-AA36-C5BA403BDC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860464" y="358775"/>
            <a:ext cx="2857500" cy="2838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624602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Open Data</a:t>
            </a:r>
            <a:endParaRPr lang="en-US" dirty="0"/>
          </a:p>
        </p:txBody>
      </p:sp>
      <p:sp>
        <p:nvSpPr>
          <p:cNvPr id="3" name="Text Placeholder 2"/>
          <p:cNvSpPr>
            <a:spLocks noGrp="1"/>
          </p:cNvSpPr>
          <p:nvPr>
            <p:ph type="body" sz="quarter" idx="10"/>
          </p:nvPr>
        </p:nvSpPr>
        <p:spPr/>
        <p:txBody>
          <a:bodyPr/>
          <a:lstStyle/>
          <a:p>
            <a:r>
              <a:rPr lang="nl-NL" dirty="0" err="1"/>
              <a:t>Governments</a:t>
            </a:r>
            <a:r>
              <a:rPr lang="nl-NL" dirty="0"/>
              <a:t> </a:t>
            </a:r>
            <a:r>
              <a:rPr lang="nl-NL" dirty="0" err="1"/>
              <a:t>and</a:t>
            </a:r>
            <a:r>
              <a:rPr lang="nl-NL" dirty="0"/>
              <a:t> </a:t>
            </a:r>
            <a:r>
              <a:rPr lang="nl-NL" dirty="0" err="1"/>
              <a:t>NGOs</a:t>
            </a:r>
            <a:r>
              <a:rPr lang="nl-NL" dirty="0"/>
              <a:t>, </a:t>
            </a:r>
            <a:r>
              <a:rPr lang="nl-NL" dirty="0" err="1"/>
              <a:t>scientific</a:t>
            </a:r>
            <a:r>
              <a:rPr lang="nl-NL" dirty="0"/>
              <a:t> </a:t>
            </a:r>
            <a:r>
              <a:rPr lang="nl-NL" dirty="0" err="1"/>
              <a:t>and</a:t>
            </a:r>
            <a:r>
              <a:rPr lang="nl-NL" dirty="0"/>
              <a:t> even commercial </a:t>
            </a:r>
            <a:r>
              <a:rPr lang="nl-NL" dirty="0" err="1"/>
              <a:t>organizations</a:t>
            </a:r>
            <a:r>
              <a:rPr lang="nl-NL" dirty="0"/>
              <a:t> are </a:t>
            </a:r>
            <a:r>
              <a:rPr lang="nl-NL" dirty="0" err="1"/>
              <a:t>publishing</a:t>
            </a:r>
            <a:r>
              <a:rPr lang="nl-NL" dirty="0"/>
              <a:t> data</a:t>
            </a:r>
          </a:p>
          <a:p>
            <a:r>
              <a:rPr lang="nl-NL" dirty="0" err="1"/>
              <a:t>Inviting</a:t>
            </a:r>
            <a:r>
              <a:rPr lang="nl-NL" dirty="0"/>
              <a:t> </a:t>
            </a:r>
            <a:r>
              <a:rPr lang="nl-NL" dirty="0" err="1"/>
              <a:t>anyone</a:t>
            </a:r>
            <a:r>
              <a:rPr lang="nl-NL" dirty="0"/>
              <a:t> </a:t>
            </a:r>
            <a:r>
              <a:rPr lang="nl-NL" dirty="0" err="1"/>
              <a:t>who</a:t>
            </a:r>
            <a:r>
              <a:rPr lang="nl-NL" dirty="0"/>
              <a:t> wants </a:t>
            </a:r>
            <a:r>
              <a:rPr lang="nl-NL" dirty="0" err="1"/>
              <a:t>to</a:t>
            </a:r>
            <a:r>
              <a:rPr lang="nl-NL" dirty="0"/>
              <a:t> </a:t>
            </a:r>
            <a:r>
              <a:rPr lang="nl-NL" dirty="0" err="1"/>
              <a:t>join</a:t>
            </a:r>
            <a:r>
              <a:rPr lang="nl-NL" dirty="0"/>
              <a:t> in </a:t>
            </a:r>
            <a:r>
              <a:rPr lang="nl-NL" dirty="0" err="1"/>
              <a:t>to</a:t>
            </a:r>
            <a:r>
              <a:rPr lang="nl-NL" dirty="0"/>
              <a:t> help make </a:t>
            </a:r>
            <a:br>
              <a:rPr lang="nl-NL" dirty="0"/>
            </a:br>
            <a:r>
              <a:rPr lang="nl-NL" dirty="0"/>
              <a:t>sense of </a:t>
            </a:r>
            <a:r>
              <a:rPr lang="nl-NL" dirty="0" err="1"/>
              <a:t>the</a:t>
            </a:r>
            <a:r>
              <a:rPr lang="nl-NL" dirty="0"/>
              <a:t> data – </a:t>
            </a:r>
            <a:r>
              <a:rPr lang="nl-NL" dirty="0" err="1"/>
              <a:t>understand</a:t>
            </a:r>
            <a:r>
              <a:rPr lang="nl-NL" dirty="0"/>
              <a:t> </a:t>
            </a:r>
            <a:r>
              <a:rPr lang="nl-NL" dirty="0" err="1"/>
              <a:t>driving</a:t>
            </a:r>
            <a:r>
              <a:rPr lang="nl-NL" dirty="0"/>
              <a:t> factors, </a:t>
            </a:r>
            <a:br>
              <a:rPr lang="nl-NL" dirty="0"/>
            </a:br>
            <a:r>
              <a:rPr lang="nl-NL" dirty="0" err="1"/>
              <a:t>identify</a:t>
            </a:r>
            <a:r>
              <a:rPr lang="nl-NL" dirty="0"/>
              <a:t> </a:t>
            </a:r>
            <a:r>
              <a:rPr lang="nl-NL" dirty="0" err="1"/>
              <a:t>categories</a:t>
            </a:r>
            <a:r>
              <a:rPr lang="nl-NL" dirty="0"/>
              <a:t>, help </a:t>
            </a:r>
            <a:r>
              <a:rPr lang="nl-NL" dirty="0" err="1"/>
              <a:t>predict</a:t>
            </a:r>
            <a:endParaRPr lang="nl-NL" dirty="0"/>
          </a:p>
          <a:p>
            <a:r>
              <a:rPr lang="nl-NL" dirty="0" err="1"/>
              <a:t>Many</a:t>
            </a:r>
            <a:r>
              <a:rPr lang="nl-NL" dirty="0"/>
              <a:t> </a:t>
            </a:r>
            <a:r>
              <a:rPr lang="nl-NL" dirty="0" err="1"/>
              <a:t>areas</a:t>
            </a:r>
            <a:endParaRPr lang="nl-NL" dirty="0"/>
          </a:p>
          <a:p>
            <a:pPr lvl="1"/>
            <a:r>
              <a:rPr lang="nl-NL" dirty="0" err="1"/>
              <a:t>Economy</a:t>
            </a:r>
            <a:r>
              <a:rPr lang="nl-NL" dirty="0"/>
              <a:t>, health, public </a:t>
            </a:r>
            <a:r>
              <a:rPr lang="nl-NL" dirty="0" err="1"/>
              <a:t>safety</a:t>
            </a:r>
            <a:r>
              <a:rPr lang="nl-NL" dirty="0"/>
              <a:t>, </a:t>
            </a:r>
            <a:r>
              <a:rPr lang="nl-NL" dirty="0" err="1"/>
              <a:t>sports</a:t>
            </a:r>
            <a:r>
              <a:rPr lang="nl-NL" dirty="0"/>
              <a:t>, traffic &amp;</a:t>
            </a:r>
            <a:br>
              <a:rPr lang="nl-NL" dirty="0"/>
            </a:br>
            <a:r>
              <a:rPr lang="nl-NL" dirty="0"/>
              <a:t>transportation, games, environment, </a:t>
            </a:r>
            <a:r>
              <a:rPr lang="nl-NL" dirty="0" err="1"/>
              <a:t>maps</a:t>
            </a:r>
            <a:r>
              <a:rPr lang="nl-NL" dirty="0"/>
              <a:t>, …</a:t>
            </a:r>
          </a:p>
          <a:p>
            <a:endParaRPr lang="nl-NL" dirty="0"/>
          </a:p>
          <a:p>
            <a:endParaRPr lang="en-US" dirty="0"/>
          </a:p>
        </p:txBody>
      </p:sp>
      <p:pic>
        <p:nvPicPr>
          <p:cNvPr id="4098" name="Picture 2" descr="Responsiv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35485" y="3489960"/>
            <a:ext cx="6093590" cy="54717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773381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Open data – </a:t>
            </a:r>
            <a:r>
              <a:rPr lang="nl-NL" dirty="0" err="1"/>
              <a:t>some</a:t>
            </a:r>
            <a:r>
              <a:rPr lang="nl-NL" dirty="0"/>
              <a:t> </a:t>
            </a:r>
            <a:r>
              <a:rPr lang="nl-NL" dirty="0" err="1"/>
              <a:t>examples</a:t>
            </a:r>
            <a:r>
              <a:rPr lang="nl-NL" dirty="0"/>
              <a:t> </a:t>
            </a:r>
            <a:endParaRPr lang="en-US" dirty="0"/>
          </a:p>
        </p:txBody>
      </p:sp>
      <p:sp>
        <p:nvSpPr>
          <p:cNvPr id="3" name="Text Placeholder 2"/>
          <p:cNvSpPr>
            <a:spLocks noGrp="1"/>
          </p:cNvSpPr>
          <p:nvPr>
            <p:ph type="body" sz="quarter" idx="10"/>
          </p:nvPr>
        </p:nvSpPr>
        <p:spPr>
          <a:xfrm>
            <a:off x="1917701" y="1938402"/>
            <a:ext cx="15013939" cy="7377876"/>
          </a:xfrm>
        </p:spPr>
        <p:txBody>
          <a:bodyPr>
            <a:normAutofit fontScale="92500" lnSpcReduction="10000"/>
          </a:bodyPr>
          <a:lstStyle/>
          <a:p>
            <a:r>
              <a:rPr lang="nl-NL" dirty="0" err="1"/>
              <a:t>Kaggle</a:t>
            </a:r>
            <a:r>
              <a:rPr lang="nl-NL" dirty="0"/>
              <a:t> - Data Sets </a:t>
            </a:r>
            <a:r>
              <a:rPr lang="nl-NL" dirty="0" err="1"/>
              <a:t>and</a:t>
            </a:r>
            <a:r>
              <a:rPr lang="nl-NL" dirty="0"/>
              <a:t> [Samples of] Data Discovery: www.kaggle.com</a:t>
            </a:r>
          </a:p>
          <a:p>
            <a:r>
              <a:rPr lang="nl-NL" dirty="0"/>
              <a:t>India Government - data.gov.in</a:t>
            </a:r>
          </a:p>
          <a:p>
            <a:pPr lvl="1"/>
            <a:r>
              <a:rPr lang="nl-NL" dirty="0"/>
              <a:t>US, EU and UK Government Data: data.gov, </a:t>
            </a:r>
            <a:r>
              <a:rPr lang="en-US" dirty="0"/>
              <a:t>open-data.europa.eu</a:t>
            </a:r>
            <a:r>
              <a:rPr lang="nl-NL" dirty="0"/>
              <a:t> </a:t>
            </a:r>
            <a:r>
              <a:rPr lang="nl-NL" dirty="0" err="1"/>
              <a:t>and</a:t>
            </a:r>
            <a:r>
              <a:rPr lang="nl-NL" dirty="0"/>
              <a:t> data.gov.uk</a:t>
            </a:r>
          </a:p>
          <a:p>
            <a:r>
              <a:rPr lang="en-US" dirty="0"/>
              <a:t>Open Images Data Set: www.image-net.org</a:t>
            </a:r>
          </a:p>
          <a:p>
            <a:r>
              <a:rPr lang="nl-NL" dirty="0"/>
              <a:t>Open Data </a:t>
            </a:r>
            <a:r>
              <a:rPr lang="nl-NL" dirty="0" err="1"/>
              <a:t>From</a:t>
            </a:r>
            <a:r>
              <a:rPr lang="nl-NL" dirty="0"/>
              <a:t> World Bank: </a:t>
            </a:r>
            <a:r>
              <a:rPr lang="en-US" dirty="0"/>
              <a:t>data.worldbank.org</a:t>
            </a:r>
          </a:p>
          <a:p>
            <a:r>
              <a:rPr lang="nl-NL" dirty="0" err="1"/>
              <a:t>Historic</a:t>
            </a:r>
            <a:r>
              <a:rPr lang="nl-NL" dirty="0"/>
              <a:t> Football Data: api.football-data.org</a:t>
            </a:r>
          </a:p>
          <a:p>
            <a:r>
              <a:rPr lang="nl-NL" dirty="0"/>
              <a:t>New York City Open Data - opendata.cityofnewyork.us</a:t>
            </a:r>
          </a:p>
          <a:p>
            <a:r>
              <a:rPr lang="nl-NL" dirty="0"/>
              <a:t>Airports, Airlines, Flight Routes: </a:t>
            </a:r>
            <a:r>
              <a:rPr lang="en-US" dirty="0"/>
              <a:t>openflights.org</a:t>
            </a:r>
          </a:p>
          <a:p>
            <a:r>
              <a:rPr lang="nl-NL" dirty="0"/>
              <a:t>Open Database – machine counterpart </a:t>
            </a:r>
            <a:r>
              <a:rPr lang="nl-NL" dirty="0" err="1"/>
              <a:t>to</a:t>
            </a:r>
            <a:r>
              <a:rPr lang="nl-NL" dirty="0"/>
              <a:t> Wikipedia: </a:t>
            </a:r>
            <a:r>
              <a:rPr lang="en-US" dirty="0"/>
              <a:t>www.wikidata.org</a:t>
            </a:r>
          </a:p>
          <a:p>
            <a:r>
              <a:rPr lang="en-US" dirty="0"/>
              <a:t>Google Audio Set (manually annotated audio events) </a:t>
            </a:r>
            <a:br>
              <a:rPr lang="en-US" dirty="0"/>
            </a:br>
            <a:r>
              <a:rPr lang="en-US" dirty="0"/>
              <a:t>- research.google.com/</a:t>
            </a:r>
            <a:r>
              <a:rPr lang="en-US" dirty="0" err="1"/>
              <a:t>audioset</a:t>
            </a:r>
            <a:r>
              <a:rPr lang="en-US" dirty="0"/>
              <a:t>/</a:t>
            </a:r>
          </a:p>
          <a:p>
            <a:r>
              <a:rPr lang="en-US" dirty="0" err="1"/>
              <a:t>Movielens</a:t>
            </a:r>
            <a:r>
              <a:rPr lang="en-US" dirty="0"/>
              <a:t> - Movies, viewers and ratings: </a:t>
            </a:r>
            <a:br>
              <a:rPr lang="en-US" dirty="0"/>
            </a:br>
            <a:r>
              <a:rPr lang="en-US" dirty="0"/>
              <a:t>files.grouplens.org/datasets/</a:t>
            </a:r>
            <a:r>
              <a:rPr lang="en-US" dirty="0" err="1"/>
              <a:t>movielens</a:t>
            </a:r>
            <a:r>
              <a:rPr lang="en-US" dirty="0"/>
              <a:t>/</a:t>
            </a:r>
          </a:p>
          <a:p>
            <a:endParaRPr lang="nl-NL" dirty="0"/>
          </a:p>
          <a:p>
            <a:endParaRPr lang="en-US" dirty="0"/>
          </a:p>
          <a:p>
            <a:endParaRPr lang="nl-NL" dirty="0"/>
          </a:p>
          <a:p>
            <a:endParaRPr lang="nl-NL" dirty="0"/>
          </a:p>
          <a:p>
            <a:endParaRPr lang="en-US" dirty="0"/>
          </a:p>
        </p:txBody>
      </p:sp>
      <p:pic>
        <p:nvPicPr>
          <p:cNvPr id="6146" name="Picture 2" descr="Kag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67765" y="1645627"/>
            <a:ext cx="1892935" cy="67830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13267765" y="4054072"/>
            <a:ext cx="3893203" cy="4602065"/>
          </a:xfrm>
          <a:prstGeom prst="rect">
            <a:avLst/>
          </a:prstGeom>
        </p:spPr>
      </p:pic>
      <p:pic>
        <p:nvPicPr>
          <p:cNvPr id="4" name="Picture 3">
            <a:extLst>
              <a:ext uri="{FF2B5EF4-FFF2-40B4-BE49-F238E27FC236}">
                <a16:creationId xmlns:a16="http://schemas.microsoft.com/office/drawing/2014/main" id="{7FF80C87-A322-498B-94C6-D64B7232BC3E}"/>
              </a:ext>
            </a:extLst>
          </p:cNvPr>
          <p:cNvPicPr>
            <a:picLocks noChangeAspect="1"/>
          </p:cNvPicPr>
          <p:nvPr/>
        </p:nvPicPr>
        <p:blipFill>
          <a:blip r:embed="rId5"/>
          <a:stretch>
            <a:fillRect/>
          </a:stretch>
        </p:blipFill>
        <p:spPr>
          <a:xfrm>
            <a:off x="13267765" y="2305768"/>
            <a:ext cx="2438611" cy="746825"/>
          </a:xfrm>
          <a:prstGeom prst="rect">
            <a:avLst/>
          </a:prstGeom>
        </p:spPr>
      </p:pic>
    </p:spTree>
    <p:extLst>
      <p:ext uri="{BB962C8B-B14F-4D97-AF65-F5344CB8AC3E}">
        <p14:creationId xmlns:p14="http://schemas.microsoft.com/office/powerpoint/2010/main" val="2076089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is </a:t>
            </a:r>
            <a:r>
              <a:rPr lang="nl-NL" dirty="0" err="1"/>
              <a:t>Hadoop</a:t>
            </a:r>
            <a:r>
              <a:rPr lang="nl-NL" dirty="0"/>
              <a:t>? </a:t>
            </a:r>
            <a:endParaRPr lang="en-US" dirty="0"/>
          </a:p>
        </p:txBody>
      </p:sp>
      <p:sp>
        <p:nvSpPr>
          <p:cNvPr id="3" name="Text Placeholder 2"/>
          <p:cNvSpPr>
            <a:spLocks noGrp="1"/>
          </p:cNvSpPr>
          <p:nvPr>
            <p:ph type="body" sz="quarter" idx="10"/>
          </p:nvPr>
        </p:nvSpPr>
        <p:spPr>
          <a:xfrm>
            <a:off x="1917701" y="2603500"/>
            <a:ext cx="13428979" cy="6281419"/>
          </a:xfrm>
        </p:spPr>
        <p:txBody>
          <a:bodyPr>
            <a:normAutofit lnSpcReduction="10000"/>
          </a:bodyPr>
          <a:lstStyle/>
          <a:p>
            <a:r>
              <a:rPr lang="nl-NL" dirty="0"/>
              <a:t>Big Data means Big Computing </a:t>
            </a:r>
            <a:r>
              <a:rPr lang="nl-NL" dirty="0" err="1"/>
              <a:t>and</a:t>
            </a:r>
            <a:r>
              <a:rPr lang="nl-NL" dirty="0"/>
              <a:t> Big Storage</a:t>
            </a:r>
          </a:p>
          <a:p>
            <a:r>
              <a:rPr lang="nl-NL" i="1" dirty="0"/>
              <a:t>Big</a:t>
            </a:r>
            <a:r>
              <a:rPr lang="nl-NL" dirty="0"/>
              <a:t> </a:t>
            </a:r>
            <a:r>
              <a:rPr lang="nl-NL" dirty="0" err="1"/>
              <a:t>requires</a:t>
            </a:r>
            <a:r>
              <a:rPr lang="nl-NL" dirty="0"/>
              <a:t> </a:t>
            </a:r>
            <a:r>
              <a:rPr lang="nl-NL" dirty="0" err="1"/>
              <a:t>scalable</a:t>
            </a:r>
            <a:r>
              <a:rPr lang="nl-NL" dirty="0"/>
              <a:t> =&gt; </a:t>
            </a:r>
            <a:r>
              <a:rPr lang="nl-NL" dirty="0" err="1"/>
              <a:t>horizontal</a:t>
            </a:r>
            <a:r>
              <a:rPr lang="nl-NL" dirty="0"/>
              <a:t> </a:t>
            </a:r>
            <a:r>
              <a:rPr lang="nl-NL" dirty="0" err="1"/>
              <a:t>scale</a:t>
            </a:r>
            <a:r>
              <a:rPr lang="nl-NL" dirty="0"/>
              <a:t> out</a:t>
            </a:r>
          </a:p>
          <a:p>
            <a:r>
              <a:rPr lang="nl-NL" dirty="0" err="1"/>
              <a:t>Moving</a:t>
            </a:r>
            <a:r>
              <a:rPr lang="nl-NL" dirty="0"/>
              <a:t> data is </a:t>
            </a:r>
            <a:r>
              <a:rPr lang="nl-NL" dirty="0" err="1"/>
              <a:t>very</a:t>
            </a:r>
            <a:r>
              <a:rPr lang="nl-NL" dirty="0"/>
              <a:t> </a:t>
            </a:r>
            <a:r>
              <a:rPr lang="nl-NL" dirty="0" err="1"/>
              <a:t>expensive</a:t>
            </a:r>
            <a:r>
              <a:rPr lang="nl-NL" dirty="0"/>
              <a:t> (</a:t>
            </a:r>
            <a:r>
              <a:rPr lang="nl-NL" dirty="0" err="1"/>
              <a:t>network</a:t>
            </a:r>
            <a:r>
              <a:rPr lang="nl-NL" dirty="0"/>
              <a:t>, disk IO)</a:t>
            </a:r>
          </a:p>
          <a:p>
            <a:r>
              <a:rPr lang="nl-NL" dirty="0" err="1"/>
              <a:t>Rather</a:t>
            </a:r>
            <a:r>
              <a:rPr lang="nl-NL" dirty="0"/>
              <a:t> </a:t>
            </a:r>
            <a:r>
              <a:rPr lang="nl-NL" dirty="0" err="1"/>
              <a:t>than</a:t>
            </a:r>
            <a:r>
              <a:rPr lang="nl-NL" dirty="0"/>
              <a:t> move data </a:t>
            </a:r>
            <a:r>
              <a:rPr lang="nl-NL" dirty="0" err="1"/>
              <a:t>to</a:t>
            </a:r>
            <a:r>
              <a:rPr lang="nl-NL" dirty="0"/>
              <a:t> processor – move processing </a:t>
            </a:r>
            <a:r>
              <a:rPr lang="nl-NL" dirty="0" err="1"/>
              <a:t>to</a:t>
            </a:r>
            <a:r>
              <a:rPr lang="nl-NL" dirty="0"/>
              <a:t> data: </a:t>
            </a:r>
            <a:r>
              <a:rPr lang="nl-NL" dirty="0" err="1"/>
              <a:t>distributed</a:t>
            </a:r>
            <a:r>
              <a:rPr lang="nl-NL" dirty="0"/>
              <a:t> processing</a:t>
            </a:r>
          </a:p>
          <a:p>
            <a:r>
              <a:rPr lang="nl-NL" dirty="0" err="1"/>
              <a:t>Horizontal</a:t>
            </a:r>
            <a:r>
              <a:rPr lang="nl-NL" dirty="0"/>
              <a:t> </a:t>
            </a:r>
            <a:r>
              <a:rPr lang="nl-NL" dirty="0" err="1"/>
              <a:t>scale</a:t>
            </a:r>
            <a:r>
              <a:rPr lang="nl-NL" dirty="0"/>
              <a:t> out =&gt; </a:t>
            </a:r>
            <a:r>
              <a:rPr lang="nl-NL" dirty="0" err="1"/>
              <a:t>Hadoop</a:t>
            </a:r>
            <a:r>
              <a:rPr lang="nl-NL" dirty="0"/>
              <a:t>:</a:t>
            </a:r>
            <a:br>
              <a:rPr lang="nl-NL" dirty="0"/>
            </a:br>
            <a:r>
              <a:rPr lang="nl-NL" dirty="0" err="1"/>
              <a:t>distributed</a:t>
            </a:r>
            <a:r>
              <a:rPr lang="nl-NL" dirty="0"/>
              <a:t> data &amp; </a:t>
            </a:r>
            <a:r>
              <a:rPr lang="nl-NL" dirty="0" err="1"/>
              <a:t>distributed</a:t>
            </a:r>
            <a:r>
              <a:rPr lang="nl-NL" dirty="0"/>
              <a:t> processing</a:t>
            </a:r>
          </a:p>
          <a:p>
            <a:pPr lvl="1"/>
            <a:r>
              <a:rPr lang="nl-NL" dirty="0"/>
              <a:t>HDFS – </a:t>
            </a:r>
            <a:r>
              <a:rPr lang="nl-NL" dirty="0" err="1"/>
              <a:t>Hadoop</a:t>
            </a:r>
            <a:r>
              <a:rPr lang="nl-NL" dirty="0"/>
              <a:t> Distributed File System</a:t>
            </a:r>
          </a:p>
          <a:p>
            <a:pPr lvl="1"/>
            <a:r>
              <a:rPr lang="nl-NL" dirty="0"/>
              <a:t>Map </a:t>
            </a:r>
            <a:r>
              <a:rPr lang="nl-NL" dirty="0" err="1"/>
              <a:t>Reduce</a:t>
            </a:r>
            <a:r>
              <a:rPr lang="nl-NL" dirty="0"/>
              <a:t> – parallel, </a:t>
            </a:r>
            <a:r>
              <a:rPr lang="nl-NL" dirty="0" err="1"/>
              <a:t>distributed</a:t>
            </a:r>
            <a:r>
              <a:rPr lang="nl-NL" dirty="0"/>
              <a:t> processing</a:t>
            </a:r>
          </a:p>
          <a:p>
            <a:r>
              <a:rPr lang="nl-NL" dirty="0"/>
              <a:t>Map-</a:t>
            </a:r>
            <a:r>
              <a:rPr lang="nl-NL" dirty="0" err="1"/>
              <a:t>Reduce</a:t>
            </a:r>
            <a:r>
              <a:rPr lang="nl-NL" dirty="0"/>
              <a:t> </a:t>
            </a:r>
            <a:r>
              <a:rPr lang="nl-NL" dirty="0" err="1"/>
              <a:t>operates</a:t>
            </a:r>
            <a:r>
              <a:rPr lang="nl-NL" dirty="0"/>
              <a:t> on data </a:t>
            </a:r>
            <a:r>
              <a:rPr lang="nl-NL" dirty="0" err="1"/>
              <a:t>locally</a:t>
            </a:r>
            <a:r>
              <a:rPr lang="nl-NL" dirty="0"/>
              <a:t>, </a:t>
            </a:r>
            <a:r>
              <a:rPr lang="nl-NL" dirty="0" err="1"/>
              <a:t>then</a:t>
            </a:r>
            <a:br>
              <a:rPr lang="nl-NL" dirty="0"/>
            </a:br>
            <a:r>
              <a:rPr lang="nl-NL" dirty="0" err="1"/>
              <a:t>persists</a:t>
            </a:r>
            <a:r>
              <a:rPr lang="nl-NL" dirty="0"/>
              <a:t> </a:t>
            </a:r>
            <a:r>
              <a:rPr lang="nl-NL" dirty="0" err="1"/>
              <a:t>and</a:t>
            </a:r>
            <a:r>
              <a:rPr lang="nl-NL" dirty="0"/>
              <a:t> </a:t>
            </a:r>
            <a:r>
              <a:rPr lang="nl-NL" dirty="0" err="1"/>
              <a:t>aggregates</a:t>
            </a:r>
            <a:r>
              <a:rPr lang="nl-NL" dirty="0"/>
              <a:t> </a:t>
            </a:r>
            <a:r>
              <a:rPr lang="nl-NL" dirty="0" err="1"/>
              <a:t>results</a:t>
            </a:r>
            <a:endParaRPr lang="nl-NL" dirty="0"/>
          </a:p>
          <a:p>
            <a:endParaRPr lang="en-US" dirty="0"/>
          </a:p>
        </p:txBody>
      </p:sp>
      <p:pic>
        <p:nvPicPr>
          <p:cNvPr id="3076" name="Picture 4" descr="I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46935" y="556260"/>
            <a:ext cx="202882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32060" y="5295900"/>
            <a:ext cx="6743700" cy="4048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32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is </a:t>
            </a:r>
            <a:r>
              <a:rPr lang="nl-NL" dirty="0" err="1"/>
              <a:t>spark</a:t>
            </a:r>
            <a:r>
              <a:rPr lang="nl-NL" dirty="0"/>
              <a:t>?</a:t>
            </a:r>
            <a:endParaRPr lang="en-US" dirty="0"/>
          </a:p>
        </p:txBody>
      </p:sp>
      <p:sp>
        <p:nvSpPr>
          <p:cNvPr id="3" name="Text Placeholder 2"/>
          <p:cNvSpPr>
            <a:spLocks noGrp="1"/>
          </p:cNvSpPr>
          <p:nvPr>
            <p:ph type="body" sz="quarter" idx="10"/>
          </p:nvPr>
        </p:nvSpPr>
        <p:spPr>
          <a:xfrm>
            <a:off x="1917701" y="2603500"/>
            <a:ext cx="11942763" cy="6677659"/>
          </a:xfrm>
        </p:spPr>
        <p:txBody>
          <a:bodyPr>
            <a:normAutofit/>
          </a:bodyPr>
          <a:lstStyle/>
          <a:p>
            <a:r>
              <a:rPr lang="nl-NL" dirty="0" err="1"/>
              <a:t>Developing</a:t>
            </a:r>
            <a:r>
              <a:rPr lang="nl-NL" dirty="0"/>
              <a:t> </a:t>
            </a:r>
            <a:r>
              <a:rPr lang="nl-NL" dirty="0" err="1"/>
              <a:t>and</a:t>
            </a:r>
            <a:r>
              <a:rPr lang="nl-NL" dirty="0"/>
              <a:t> </a:t>
            </a:r>
            <a:r>
              <a:rPr lang="nl-NL" dirty="0" err="1"/>
              <a:t>orchestrating</a:t>
            </a:r>
            <a:r>
              <a:rPr lang="nl-NL" dirty="0"/>
              <a:t> Map-</a:t>
            </a:r>
            <a:r>
              <a:rPr lang="nl-NL" dirty="0" err="1"/>
              <a:t>Reduce</a:t>
            </a:r>
            <a:r>
              <a:rPr lang="nl-NL" dirty="0"/>
              <a:t> on </a:t>
            </a:r>
            <a:r>
              <a:rPr lang="nl-NL" dirty="0" err="1"/>
              <a:t>Hadoop</a:t>
            </a:r>
            <a:r>
              <a:rPr lang="nl-NL" dirty="0"/>
              <a:t> is </a:t>
            </a:r>
            <a:r>
              <a:rPr lang="nl-NL" dirty="0" err="1"/>
              <a:t>not</a:t>
            </a:r>
            <a:r>
              <a:rPr lang="nl-NL" dirty="0"/>
              <a:t> </a:t>
            </a:r>
            <a:r>
              <a:rPr lang="nl-NL" dirty="0" err="1"/>
              <a:t>simple</a:t>
            </a:r>
            <a:endParaRPr lang="nl-NL" dirty="0"/>
          </a:p>
          <a:p>
            <a:pPr lvl="1"/>
            <a:r>
              <a:rPr lang="nl-NL" dirty="0"/>
              <a:t>Running jobs </a:t>
            </a:r>
            <a:r>
              <a:rPr lang="nl-NL" dirty="0" err="1"/>
              <a:t>can</a:t>
            </a:r>
            <a:r>
              <a:rPr lang="nl-NL" dirty="0"/>
              <a:t> </a:t>
            </a:r>
            <a:r>
              <a:rPr lang="nl-NL" dirty="0" err="1"/>
              <a:t>be</a:t>
            </a:r>
            <a:r>
              <a:rPr lang="nl-NL" dirty="0"/>
              <a:t> slow </a:t>
            </a:r>
            <a:r>
              <a:rPr lang="nl-NL" dirty="0" err="1"/>
              <a:t>due</a:t>
            </a:r>
            <a:r>
              <a:rPr lang="nl-NL" dirty="0"/>
              <a:t> </a:t>
            </a:r>
            <a:r>
              <a:rPr lang="nl-NL" dirty="0" err="1"/>
              <a:t>to</a:t>
            </a:r>
            <a:r>
              <a:rPr lang="nl-NL" dirty="0"/>
              <a:t> frequent disk </a:t>
            </a:r>
            <a:r>
              <a:rPr lang="nl-NL" dirty="0" err="1"/>
              <a:t>writing</a:t>
            </a:r>
            <a:endParaRPr lang="nl-NL" dirty="0"/>
          </a:p>
          <a:p>
            <a:r>
              <a:rPr lang="nl-NL" dirty="0" err="1"/>
              <a:t>Spark</a:t>
            </a:r>
            <a:r>
              <a:rPr lang="nl-NL" dirty="0"/>
              <a:t> is for managing </a:t>
            </a:r>
            <a:r>
              <a:rPr lang="nl-NL" dirty="0" err="1"/>
              <a:t>and</a:t>
            </a:r>
            <a:r>
              <a:rPr lang="nl-NL" dirty="0"/>
              <a:t> </a:t>
            </a:r>
            <a:r>
              <a:rPr lang="nl-NL" dirty="0" err="1"/>
              <a:t>orchestrating</a:t>
            </a:r>
            <a:r>
              <a:rPr lang="nl-NL" dirty="0"/>
              <a:t> </a:t>
            </a:r>
            <a:r>
              <a:rPr lang="nl-NL" dirty="0" err="1"/>
              <a:t>distributed</a:t>
            </a:r>
            <a:r>
              <a:rPr lang="nl-NL" dirty="0"/>
              <a:t> processing on a </a:t>
            </a:r>
            <a:r>
              <a:rPr lang="nl-NL" dirty="0" err="1"/>
              <a:t>variety</a:t>
            </a:r>
            <a:r>
              <a:rPr lang="nl-NL" dirty="0"/>
              <a:t> of cluster systems</a:t>
            </a:r>
          </a:p>
          <a:p>
            <a:pPr lvl="1"/>
            <a:r>
              <a:rPr lang="nl-NL" dirty="0" err="1"/>
              <a:t>with</a:t>
            </a:r>
            <a:r>
              <a:rPr lang="nl-NL" dirty="0"/>
              <a:t> </a:t>
            </a:r>
            <a:r>
              <a:rPr lang="nl-NL" dirty="0" err="1"/>
              <a:t>Hadoop</a:t>
            </a:r>
            <a:r>
              <a:rPr lang="nl-NL" dirty="0"/>
              <a:t> as </a:t>
            </a:r>
            <a:r>
              <a:rPr lang="nl-NL" dirty="0" err="1"/>
              <a:t>the</a:t>
            </a:r>
            <a:r>
              <a:rPr lang="nl-NL" dirty="0"/>
              <a:t> most </a:t>
            </a:r>
            <a:r>
              <a:rPr lang="nl-NL" dirty="0" err="1"/>
              <a:t>obvious</a:t>
            </a:r>
            <a:r>
              <a:rPr lang="nl-NL" dirty="0"/>
              <a:t> target</a:t>
            </a:r>
          </a:p>
          <a:p>
            <a:pPr lvl="1"/>
            <a:r>
              <a:rPr lang="nl-NL" dirty="0" err="1"/>
              <a:t>through</a:t>
            </a:r>
            <a:r>
              <a:rPr lang="nl-NL" dirty="0"/>
              <a:t> </a:t>
            </a:r>
            <a:r>
              <a:rPr lang="nl-NL" dirty="0" err="1"/>
              <a:t>APIs</a:t>
            </a:r>
            <a:r>
              <a:rPr lang="nl-NL" dirty="0"/>
              <a:t> in Java, Python, R, Scala</a:t>
            </a:r>
          </a:p>
          <a:p>
            <a:r>
              <a:rPr lang="nl-NL" dirty="0" err="1"/>
              <a:t>Spark</a:t>
            </a:r>
            <a:r>
              <a:rPr lang="nl-NL" dirty="0"/>
              <a:t> </a:t>
            </a:r>
            <a:r>
              <a:rPr lang="nl-NL" dirty="0" err="1"/>
              <a:t>uses</a:t>
            </a:r>
            <a:r>
              <a:rPr lang="nl-NL" dirty="0"/>
              <a:t> </a:t>
            </a:r>
            <a:r>
              <a:rPr lang="nl-NL" dirty="0" err="1"/>
              <a:t>lazy</a:t>
            </a:r>
            <a:r>
              <a:rPr lang="nl-NL" dirty="0"/>
              <a:t> operations </a:t>
            </a:r>
            <a:r>
              <a:rPr lang="nl-NL" dirty="0" err="1"/>
              <a:t>and</a:t>
            </a:r>
            <a:r>
              <a:rPr lang="nl-NL" dirty="0"/>
              <a:t> </a:t>
            </a:r>
            <a:r>
              <a:rPr lang="nl-NL" dirty="0" err="1"/>
              <a:t>distributed</a:t>
            </a:r>
            <a:r>
              <a:rPr lang="nl-NL" dirty="0"/>
              <a:t> in-memory data </a:t>
            </a:r>
            <a:r>
              <a:rPr lang="nl-NL" dirty="0" err="1"/>
              <a:t>structures</a:t>
            </a:r>
            <a:r>
              <a:rPr lang="nl-NL" dirty="0"/>
              <a:t> – </a:t>
            </a:r>
            <a:r>
              <a:rPr lang="nl-NL" dirty="0" err="1"/>
              <a:t>offering</a:t>
            </a:r>
            <a:r>
              <a:rPr lang="nl-NL" dirty="0"/>
              <a:t> </a:t>
            </a:r>
            <a:r>
              <a:rPr lang="nl-NL" dirty="0" err="1"/>
              <a:t>much</a:t>
            </a:r>
            <a:r>
              <a:rPr lang="nl-NL" dirty="0"/>
              <a:t> </a:t>
            </a:r>
            <a:r>
              <a:rPr lang="nl-NL" dirty="0" err="1"/>
              <a:t>better</a:t>
            </a:r>
            <a:r>
              <a:rPr lang="nl-NL" dirty="0"/>
              <a:t> performance</a:t>
            </a:r>
          </a:p>
          <a:p>
            <a:pPr lvl="1"/>
            <a:r>
              <a:rPr lang="nl-NL" dirty="0"/>
              <a:t>Through </a:t>
            </a:r>
            <a:r>
              <a:rPr lang="nl-NL" dirty="0" err="1"/>
              <a:t>Spark</a:t>
            </a:r>
            <a:r>
              <a:rPr lang="nl-NL" dirty="0"/>
              <a:t> – cluster </a:t>
            </a:r>
            <a:r>
              <a:rPr lang="nl-NL" dirty="0" err="1"/>
              <a:t>based</a:t>
            </a:r>
            <a:r>
              <a:rPr lang="nl-NL" dirty="0"/>
              <a:t> processing </a:t>
            </a:r>
            <a:r>
              <a:rPr lang="nl-NL" dirty="0" err="1"/>
              <a:t>can</a:t>
            </a:r>
            <a:r>
              <a:rPr lang="nl-NL" dirty="0"/>
              <a:t> </a:t>
            </a:r>
            <a:r>
              <a:rPr lang="nl-NL" dirty="0" err="1"/>
              <a:t>be</a:t>
            </a:r>
            <a:r>
              <a:rPr lang="nl-NL" dirty="0"/>
              <a:t> </a:t>
            </a:r>
            <a:r>
              <a:rPr lang="nl-NL" dirty="0" err="1"/>
              <a:t>used</a:t>
            </a:r>
            <a:r>
              <a:rPr lang="nl-NL" dirty="0"/>
              <a:t> </a:t>
            </a:r>
            <a:r>
              <a:rPr lang="nl-NL" dirty="0" err="1"/>
              <a:t>interactively</a:t>
            </a:r>
            <a:endParaRPr lang="nl-NL" dirty="0"/>
          </a:p>
          <a:p>
            <a:r>
              <a:rPr lang="nl-NL" dirty="0" err="1"/>
              <a:t>Spark</a:t>
            </a:r>
            <a:r>
              <a:rPr lang="nl-NL" dirty="0"/>
              <a:t> has </a:t>
            </a:r>
            <a:r>
              <a:rPr lang="nl-NL" dirty="0" err="1"/>
              <a:t>additional</a:t>
            </a:r>
            <a:r>
              <a:rPr lang="nl-NL" dirty="0"/>
              <a:t> modules </a:t>
            </a:r>
            <a:r>
              <a:rPr lang="nl-NL" dirty="0" err="1"/>
              <a:t>that</a:t>
            </a:r>
            <a:r>
              <a:rPr lang="nl-NL" dirty="0"/>
              <a:t> </a:t>
            </a:r>
            <a:r>
              <a:rPr lang="nl-NL" dirty="0" err="1"/>
              <a:t>leverage</a:t>
            </a:r>
            <a:r>
              <a:rPr lang="nl-NL" dirty="0"/>
              <a:t> </a:t>
            </a:r>
            <a:r>
              <a:rPr lang="nl-NL" dirty="0" err="1"/>
              <a:t>distributed</a:t>
            </a:r>
            <a:r>
              <a:rPr lang="nl-NL" dirty="0"/>
              <a:t> </a:t>
            </a:r>
            <a:br>
              <a:rPr lang="nl-NL" dirty="0"/>
            </a:br>
            <a:r>
              <a:rPr lang="nl-NL" dirty="0"/>
              <a:t>processing for running </a:t>
            </a:r>
            <a:r>
              <a:rPr lang="nl-NL" dirty="0" err="1"/>
              <a:t>prepackaged</a:t>
            </a:r>
            <a:r>
              <a:rPr lang="nl-NL" dirty="0"/>
              <a:t> jobs (SQL, </a:t>
            </a:r>
            <a:r>
              <a:rPr lang="nl-NL" dirty="0" err="1"/>
              <a:t>Graph</a:t>
            </a:r>
            <a:r>
              <a:rPr lang="nl-NL" dirty="0"/>
              <a:t>, ML, …)</a:t>
            </a:r>
            <a:br>
              <a:rPr lang="nl-NL" dirty="0"/>
            </a:br>
            <a:endParaRPr lang="nl-NL" dirty="0"/>
          </a:p>
          <a:p>
            <a:endParaRPr lang="en-US" dirty="0"/>
          </a:p>
        </p:txBody>
      </p:sp>
      <p:pic>
        <p:nvPicPr>
          <p:cNvPr id="3074" name="Picture 2" descr="Image result for spar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5315" y="243840"/>
            <a:ext cx="3581400" cy="190500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0000"/>
          <a:stretch/>
        </p:blipFill>
        <p:spPr bwMode="auto">
          <a:xfrm>
            <a:off x="13109575" y="5600700"/>
            <a:ext cx="3371850" cy="404812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doop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2225" y="4477702"/>
            <a:ext cx="2028825" cy="1362075"/>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15106015" y="2148840"/>
            <a:ext cx="0" cy="3009899"/>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88094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Apache </a:t>
            </a:r>
            <a:r>
              <a:rPr lang="nl-NL" dirty="0" err="1"/>
              <a:t>Spark</a:t>
            </a:r>
            <a:r>
              <a:rPr lang="nl-NL" dirty="0"/>
              <a:t> </a:t>
            </a:r>
            <a:r>
              <a:rPr lang="nl-NL" dirty="0" err="1"/>
              <a:t>overview</a:t>
            </a:r>
            <a:endParaRPr lang="en-US" dirty="0"/>
          </a:p>
        </p:txBody>
      </p:sp>
      <p:sp>
        <p:nvSpPr>
          <p:cNvPr id="3" name="Text Placeholder 2"/>
          <p:cNvSpPr>
            <a:spLocks noGrp="1"/>
          </p:cNvSpPr>
          <p:nvPr>
            <p:ph type="body" sz="quarter" idx="10"/>
          </p:nvPr>
        </p:nvSpPr>
        <p:spPr/>
        <p:txBody>
          <a:bodyPr/>
          <a:lstStyle/>
          <a:p>
            <a:endParaRPr lang="en-US"/>
          </a:p>
        </p:txBody>
      </p:sp>
      <p:pic>
        <p:nvPicPr>
          <p:cNvPr id="1026" name="Picture 2" descr="Apache Spark architecture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3375" y="1723072"/>
            <a:ext cx="14733905" cy="76928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149615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Example</a:t>
            </a:r>
            <a:r>
              <a:rPr lang="nl-NL" dirty="0"/>
              <a:t> running </a:t>
            </a:r>
            <a:r>
              <a:rPr lang="nl-NL" dirty="0" err="1"/>
              <a:t>against</a:t>
            </a:r>
            <a:r>
              <a:rPr lang="nl-NL" dirty="0"/>
              <a:t> </a:t>
            </a:r>
            <a:r>
              <a:rPr lang="nl-NL" dirty="0" err="1"/>
              <a:t>spark</a:t>
            </a:r>
            <a:endParaRPr lang="en-US" dirty="0"/>
          </a:p>
        </p:txBody>
      </p:sp>
      <p:sp>
        <p:nvSpPr>
          <p:cNvPr id="3" name="Text Placeholder 2"/>
          <p:cNvSpPr>
            <a:spLocks noGrp="1"/>
          </p:cNvSpPr>
          <p:nvPr>
            <p:ph type="body" sz="quarter" idx="10"/>
          </p:nvPr>
        </p:nvSpPr>
        <p:spPr>
          <a:xfrm>
            <a:off x="1917701" y="7513319"/>
            <a:ext cx="11942763" cy="817881"/>
          </a:xfrm>
        </p:spPr>
        <p:txBody>
          <a:bodyPr>
            <a:normAutofit/>
          </a:bodyPr>
          <a:lstStyle/>
          <a:p>
            <a:r>
              <a:rPr lang="en-US" sz="2400" dirty="0"/>
              <a:t>https://github.com/jadianes/spark-movie-lens/blob/master/notebooks/building-recommender.ipynb</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99560" y="1859178"/>
            <a:ext cx="8136255" cy="534204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97226225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is </a:t>
            </a:r>
            <a:r>
              <a:rPr lang="nl-NL" dirty="0" err="1"/>
              <a:t>oracle</a:t>
            </a:r>
            <a:r>
              <a:rPr lang="nl-NL" dirty="0"/>
              <a:t> </a:t>
            </a:r>
            <a:r>
              <a:rPr lang="nl-NL" dirty="0" err="1"/>
              <a:t>doing</a:t>
            </a:r>
            <a:r>
              <a:rPr lang="nl-NL" dirty="0"/>
              <a:t> </a:t>
            </a:r>
            <a:r>
              <a:rPr lang="nl-NL" dirty="0" err="1"/>
              <a:t>around</a:t>
            </a:r>
            <a:r>
              <a:rPr lang="nl-NL" dirty="0"/>
              <a:t> </a:t>
            </a:r>
            <a:br>
              <a:rPr lang="nl-NL" dirty="0"/>
            </a:br>
            <a:r>
              <a:rPr lang="nl-NL" dirty="0"/>
              <a:t>machine </a:t>
            </a:r>
            <a:r>
              <a:rPr lang="nl-NL" dirty="0" err="1"/>
              <a:t>learning</a:t>
            </a:r>
            <a:r>
              <a:rPr lang="nl-NL" dirty="0"/>
              <a:t>?</a:t>
            </a:r>
            <a:endParaRPr lang="en-US" dirty="0"/>
          </a:p>
        </p:txBody>
      </p:sp>
      <p:sp>
        <p:nvSpPr>
          <p:cNvPr id="3" name="Text Placeholder 2"/>
          <p:cNvSpPr>
            <a:spLocks noGrp="1"/>
          </p:cNvSpPr>
          <p:nvPr>
            <p:ph type="body" sz="quarter" idx="10"/>
          </p:nvPr>
        </p:nvSpPr>
        <p:spPr/>
        <p:txBody>
          <a:bodyPr>
            <a:normAutofit/>
          </a:bodyPr>
          <a:lstStyle/>
          <a:p>
            <a:r>
              <a:rPr lang="nl-NL" dirty="0"/>
              <a:t>Oracle Advanced Analytics in Oracle Database</a:t>
            </a:r>
          </a:p>
          <a:p>
            <a:pPr lvl="1"/>
            <a:r>
              <a:rPr lang="nl-NL" dirty="0"/>
              <a:t>Data </a:t>
            </a:r>
            <a:r>
              <a:rPr lang="nl-NL" dirty="0" err="1"/>
              <a:t>Mining</a:t>
            </a:r>
            <a:r>
              <a:rPr lang="nl-NL" dirty="0"/>
              <a:t>, Enterprise R</a:t>
            </a:r>
          </a:p>
          <a:p>
            <a:pPr lvl="1"/>
            <a:r>
              <a:rPr lang="nl-NL" dirty="0" err="1"/>
              <a:t>Text</a:t>
            </a:r>
            <a:r>
              <a:rPr lang="nl-NL" dirty="0"/>
              <a:t> (ESA), </a:t>
            </a:r>
            <a:r>
              <a:rPr lang="nl-NL" dirty="0" err="1"/>
              <a:t>Spatial</a:t>
            </a:r>
            <a:r>
              <a:rPr lang="nl-NL" dirty="0"/>
              <a:t>, </a:t>
            </a:r>
            <a:r>
              <a:rPr lang="nl-NL" dirty="0" err="1"/>
              <a:t>Graph</a:t>
            </a:r>
            <a:endParaRPr lang="nl-NL" dirty="0"/>
          </a:p>
          <a:p>
            <a:pPr lvl="1"/>
            <a:r>
              <a:rPr lang="nl-NL" dirty="0"/>
              <a:t>SQL</a:t>
            </a:r>
          </a:p>
        </p:txBody>
      </p:sp>
      <p:pic>
        <p:nvPicPr>
          <p:cNvPr id="3074" name="Picture 2" descr="https://i0.wp.com/technology.amis.nl/wp-content/uploads/2016/10/image-72.png?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8531" y="530492"/>
            <a:ext cx="5523865" cy="42963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stretch>
            <a:fillRect/>
          </a:stretch>
        </p:blipFill>
        <p:spPr>
          <a:xfrm>
            <a:off x="2372381" y="4826833"/>
            <a:ext cx="10093816" cy="4601397"/>
          </a:xfrm>
          <a:prstGeom prst="rect">
            <a:avLst/>
          </a:prstGeom>
        </p:spPr>
      </p:pic>
    </p:spTree>
    <p:extLst>
      <p:ext uri="{BB962C8B-B14F-4D97-AF65-F5344CB8AC3E}">
        <p14:creationId xmlns:p14="http://schemas.microsoft.com/office/powerpoint/2010/main" val="25921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4" y="356730"/>
            <a:ext cx="14955520" cy="1885245"/>
          </a:xfrm>
          <a:noFill/>
          <a:ln>
            <a:noFill/>
          </a:ln>
          <a:effectLst/>
        </p:spPr>
        <p:txBody>
          <a:bodyPr vert="horz" wrap="square" lIns="0" tIns="0" rIns="0" bIns="0" numCol="1" rtlCol="0" anchor="ctr" anchorCtr="0" compatLnSpc="1">
            <a:prstTxWarp prst="textNoShape">
              <a:avLst/>
            </a:prstTxWarp>
            <a:normAutofit/>
          </a:bodyPr>
          <a:lstStyle/>
          <a:p>
            <a:pPr defTabSz="776663" fontAlgn="base" hangingPunct="0">
              <a:spcAft>
                <a:spcPct val="0"/>
              </a:spcAft>
            </a:pPr>
            <a:r>
              <a:rPr lang="fr-FR" sz="10240" dirty="0">
                <a:solidFill>
                  <a:schemeClr val="accent4">
                    <a:lumMod val="75000"/>
                  </a:schemeClr>
                </a:solidFill>
                <a:latin typeface="Trebuchet MS Bold" charset="0"/>
                <a:cs typeface="Trebuchet MS Bold" charset="0"/>
              </a:rPr>
              <a:t> </a:t>
            </a:r>
            <a:r>
              <a:rPr lang="fr-FR" dirty="0" err="1"/>
              <a:t>Demo</a:t>
            </a:r>
            <a:r>
              <a:rPr lang="fr-FR" dirty="0"/>
              <a:t>: </a:t>
            </a:r>
            <a:r>
              <a:rPr lang="en-US" dirty="0"/>
              <a:t>Classification </a:t>
            </a:r>
            <a:endParaRPr lang="fr-FR" dirty="0"/>
          </a:p>
        </p:txBody>
      </p:sp>
      <p:sp>
        <p:nvSpPr>
          <p:cNvPr id="5" name="TextBox 4"/>
          <p:cNvSpPr txBox="1"/>
          <p:nvPr/>
        </p:nvSpPr>
        <p:spPr>
          <a:xfrm>
            <a:off x="406665" y="8921921"/>
            <a:ext cx="12175066" cy="792653"/>
          </a:xfrm>
          <a:prstGeom prst="rect">
            <a:avLst/>
          </a:prstGeom>
          <a:noFill/>
        </p:spPr>
        <p:txBody>
          <a:bodyPr wrap="square" rtlCol="0">
            <a:spAutoFit/>
          </a:bodyPr>
          <a:lstStyle/>
          <a:p>
            <a:r>
              <a:rPr lang="fr-FR" sz="4551" dirty="0">
                <a:solidFill>
                  <a:schemeClr val="bg1"/>
                </a:solidFill>
                <a:latin typeface="Trebuchet MS Bold" charset="0"/>
                <a:ea typeface="+mj-ea"/>
                <a:cs typeface="Trebuchet MS Bold" charset="0"/>
              </a:rPr>
              <a:t>#</a:t>
            </a:r>
            <a:r>
              <a:rPr lang="fr-FR" sz="4551" dirty="0" err="1">
                <a:solidFill>
                  <a:schemeClr val="bg1"/>
                </a:solidFill>
                <a:latin typeface="Trebuchet MS Bold" charset="0"/>
                <a:ea typeface="+mj-ea"/>
                <a:cs typeface="Trebuchet MS Bold" charset="0"/>
              </a:rPr>
              <a:t>DevoxxMA</a:t>
            </a:r>
            <a:endParaRPr lang="fr-FR" sz="4551" dirty="0">
              <a:solidFill>
                <a:schemeClr val="bg1"/>
              </a:solidFill>
              <a:latin typeface="Trebuchet MS Bold" charset="0"/>
              <a:ea typeface="+mj-ea"/>
              <a:cs typeface="Trebuchet MS Bold" charset="0"/>
            </a:endParaRPr>
          </a:p>
        </p:txBody>
      </p:sp>
      <p:pic>
        <p:nvPicPr>
          <p:cNvPr id="7" name="Picture 6"/>
          <p:cNvPicPr>
            <a:picLocks noChangeAspect="1"/>
          </p:cNvPicPr>
          <p:nvPr/>
        </p:nvPicPr>
        <p:blipFill>
          <a:blip r:embed="rId3"/>
          <a:stretch>
            <a:fillRect/>
          </a:stretch>
        </p:blipFill>
        <p:spPr>
          <a:xfrm>
            <a:off x="3213377" y="1754866"/>
            <a:ext cx="12574391" cy="2997924"/>
          </a:xfrm>
          <a:prstGeom prst="rect">
            <a:avLst/>
          </a:prstGeom>
        </p:spPr>
      </p:pic>
      <p:pic>
        <p:nvPicPr>
          <p:cNvPr id="8" name="Picture 7"/>
          <p:cNvPicPr>
            <a:picLocks noChangeAspect="1"/>
          </p:cNvPicPr>
          <p:nvPr/>
        </p:nvPicPr>
        <p:blipFill>
          <a:blip r:embed="rId4"/>
          <a:stretch>
            <a:fillRect/>
          </a:stretch>
        </p:blipFill>
        <p:spPr>
          <a:xfrm>
            <a:off x="3635168" y="3926504"/>
            <a:ext cx="2859028" cy="5154421"/>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10350497" y="4453159"/>
            <a:ext cx="5037945" cy="5101350"/>
          </a:xfrm>
          <a:prstGeom prst="rect">
            <a:avLst/>
          </a:prstGeom>
        </p:spPr>
      </p:pic>
    </p:spTree>
    <p:extLst>
      <p:ext uri="{BB962C8B-B14F-4D97-AF65-F5344CB8AC3E}">
        <p14:creationId xmlns:p14="http://schemas.microsoft.com/office/powerpoint/2010/main" val="372463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428" y="897248"/>
            <a:ext cx="12883036" cy="1346288"/>
          </a:xfrm>
        </p:spPr>
        <p:txBody>
          <a:bodyPr/>
          <a:lstStyle/>
          <a:p>
            <a:r>
              <a:rPr lang="fr-FR" dirty="0"/>
              <a:t> </a:t>
            </a:r>
            <a:r>
              <a:rPr lang="fr-FR" dirty="0" err="1"/>
              <a:t>Demo</a:t>
            </a:r>
            <a:r>
              <a:rPr lang="fr-FR" dirty="0"/>
              <a:t>: </a:t>
            </a:r>
            <a:r>
              <a:rPr lang="fr-FR" dirty="0" err="1"/>
              <a:t>Conference</a:t>
            </a:r>
            <a:r>
              <a:rPr lang="fr-FR" dirty="0"/>
              <a:t> Abstract</a:t>
            </a:r>
            <a:br>
              <a:rPr lang="fr-FR" dirty="0"/>
            </a:br>
            <a:r>
              <a:rPr lang="fr-FR" dirty="0"/>
              <a:t> </a:t>
            </a:r>
            <a:r>
              <a:rPr lang="en-US" dirty="0"/>
              <a:t>Classification Challenge </a:t>
            </a:r>
            <a:endParaRPr lang="nl-NL" dirty="0"/>
          </a:p>
        </p:txBody>
      </p:sp>
      <p:sp>
        <p:nvSpPr>
          <p:cNvPr id="3" name="Text Placeholder 2"/>
          <p:cNvSpPr>
            <a:spLocks noGrp="1"/>
          </p:cNvSpPr>
          <p:nvPr>
            <p:ph type="body" sz="quarter" idx="10"/>
          </p:nvPr>
        </p:nvSpPr>
        <p:spPr/>
        <p:txBody>
          <a:bodyPr/>
          <a:lstStyle/>
          <a:p>
            <a:r>
              <a:rPr lang="en-US" dirty="0"/>
              <a:t>Take all conference abstracts for (2017)</a:t>
            </a:r>
            <a:br>
              <a:rPr lang="en-US" dirty="0"/>
            </a:br>
            <a:endParaRPr lang="en-US" dirty="0"/>
          </a:p>
          <a:p>
            <a:r>
              <a:rPr lang="en-US" dirty="0"/>
              <a:t>Train a Classification Model on</a:t>
            </a:r>
            <a:br>
              <a:rPr lang="en-US" dirty="0"/>
            </a:br>
            <a:r>
              <a:rPr lang="en-US" dirty="0"/>
              <a:t>picking the Conference Track</a:t>
            </a:r>
          </a:p>
          <a:p>
            <a:pPr lvl="1"/>
            <a:r>
              <a:rPr lang="en-US" dirty="0"/>
              <a:t>Based on Title, Summary [, Speaker, Level,…]</a:t>
            </a:r>
            <a:br>
              <a:rPr lang="en-US" dirty="0"/>
            </a:br>
            <a:endParaRPr lang="en-US" dirty="0"/>
          </a:p>
          <a:p>
            <a:r>
              <a:rPr lang="en-US" dirty="0"/>
              <a:t>Use the Model to pick the Track </a:t>
            </a:r>
            <a:br>
              <a:rPr lang="en-US" dirty="0"/>
            </a:br>
            <a:r>
              <a:rPr lang="en-US" dirty="0"/>
              <a:t>for sessions at </a:t>
            </a:r>
            <a:endParaRPr lang="nl-NL" dirty="0"/>
          </a:p>
          <a:p>
            <a:pPr marL="0" indent="0">
              <a:buNone/>
            </a:pPr>
            <a:endParaRPr lang="nl-NL" dirty="0"/>
          </a:p>
          <a:p>
            <a:pPr marL="0" indent="0">
              <a:buNone/>
            </a:pPr>
            <a:endParaRPr lang="en-US" dirty="0"/>
          </a:p>
          <a:p>
            <a:endParaRPr lang="nl-NL" dirty="0"/>
          </a:p>
        </p:txBody>
      </p:sp>
      <p:pic>
        <p:nvPicPr>
          <p:cNvPr id="4" name="Picture 2" descr="Image result for logo java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90272" y="1775012"/>
            <a:ext cx="6668067" cy="246406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DAEE23A-AB8B-415F-BFEA-B9C9EAA3F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0131" y="5537324"/>
            <a:ext cx="7444512" cy="3380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990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192145" y="3577406"/>
            <a:ext cx="10341176" cy="1290587"/>
          </a:xfrm>
        </p:spPr>
        <p:txBody>
          <a:bodyPr/>
          <a:lstStyle/>
          <a:p>
            <a:r>
              <a:rPr lang="en-US" sz="23900" dirty="0"/>
              <a:t>Y = F(x)</a:t>
            </a:r>
            <a:endParaRPr lang="nl-NL" sz="23900" dirty="0"/>
          </a:p>
        </p:txBody>
      </p:sp>
      <p:pic>
        <p:nvPicPr>
          <p:cNvPr id="2050" name="Picture 2" descr="Image result for linear reg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86891" y="5811076"/>
            <a:ext cx="4883332" cy="355151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p:cNvPicPr>
            <a:picLocks noChangeAspect="1"/>
          </p:cNvPicPr>
          <p:nvPr/>
        </p:nvPicPr>
        <p:blipFill>
          <a:blip r:embed="rId3"/>
          <a:stretch>
            <a:fillRect/>
          </a:stretch>
        </p:blipFill>
        <p:spPr>
          <a:xfrm>
            <a:off x="522514" y="166776"/>
            <a:ext cx="3354800" cy="2648527"/>
          </a:xfrm>
          <a:prstGeom prst="rect">
            <a:avLst/>
          </a:prstGeom>
        </p:spPr>
      </p:pic>
      <p:pic>
        <p:nvPicPr>
          <p:cNvPr id="4" name="Snagit_PPT96F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890900" y="4121284"/>
            <a:ext cx="3863675" cy="2697714"/>
          </a:xfrm>
          <a:prstGeom prst="rect">
            <a:avLst/>
          </a:prstGeom>
        </p:spPr>
      </p:pic>
      <p:pic>
        <p:nvPicPr>
          <p:cNvPr id="5" name="Snagit_PPTA30A"/>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533320" y="49767"/>
            <a:ext cx="5806943" cy="3802710"/>
          </a:xfrm>
          <a:prstGeom prst="rect">
            <a:avLst/>
          </a:prstGeom>
        </p:spPr>
      </p:pic>
      <p:pic>
        <p:nvPicPr>
          <p:cNvPr id="6" name="Snagit_PPTAFBD"/>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2106404" y="7087806"/>
            <a:ext cx="3292125" cy="2187130"/>
          </a:xfrm>
          <a:prstGeom prst="rect">
            <a:avLst/>
          </a:prstGeom>
        </p:spPr>
      </p:pic>
      <p:pic>
        <p:nvPicPr>
          <p:cNvPr id="7" name="Picture 6"/>
          <p:cNvPicPr>
            <a:picLocks noChangeAspect="1"/>
          </p:cNvPicPr>
          <p:nvPr/>
        </p:nvPicPr>
        <p:blipFill>
          <a:blip r:embed="rId7"/>
          <a:stretch>
            <a:fillRect/>
          </a:stretch>
        </p:blipFill>
        <p:spPr>
          <a:xfrm>
            <a:off x="4432374" y="50734"/>
            <a:ext cx="3337849" cy="2880610"/>
          </a:xfrm>
          <a:prstGeom prst="rect">
            <a:avLst/>
          </a:prstGeom>
        </p:spPr>
      </p:pic>
    </p:spTree>
    <p:extLst>
      <p:ext uri="{BB962C8B-B14F-4D97-AF65-F5344CB8AC3E}">
        <p14:creationId xmlns:p14="http://schemas.microsoft.com/office/powerpoint/2010/main" val="1778210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Demonstration</a:t>
            </a:r>
            <a:r>
              <a:rPr lang="nl-NL" dirty="0"/>
              <a:t> of Oracle Advanced Analytics</a:t>
            </a:r>
            <a:endParaRPr lang="en-US" dirty="0"/>
          </a:p>
        </p:txBody>
      </p:sp>
      <p:sp>
        <p:nvSpPr>
          <p:cNvPr id="3" name="Text Placeholder 2"/>
          <p:cNvSpPr>
            <a:spLocks noGrp="1"/>
          </p:cNvSpPr>
          <p:nvPr>
            <p:ph type="body" sz="quarter" idx="10"/>
          </p:nvPr>
        </p:nvSpPr>
        <p:spPr>
          <a:xfrm>
            <a:off x="1917701" y="2603500"/>
            <a:ext cx="11942763" cy="6952876"/>
          </a:xfrm>
        </p:spPr>
        <p:txBody>
          <a:bodyPr>
            <a:normAutofit/>
          </a:bodyPr>
          <a:lstStyle/>
          <a:p>
            <a:r>
              <a:rPr lang="nl-NL" dirty="0"/>
              <a:t>Using </a:t>
            </a:r>
            <a:r>
              <a:rPr lang="nl-NL" dirty="0" err="1"/>
              <a:t>Text</a:t>
            </a:r>
            <a:r>
              <a:rPr lang="nl-NL" dirty="0"/>
              <a:t> </a:t>
            </a:r>
            <a:r>
              <a:rPr lang="nl-NL" dirty="0" err="1"/>
              <a:t>Mining</a:t>
            </a:r>
            <a:r>
              <a:rPr lang="nl-NL" dirty="0"/>
              <a:t> </a:t>
            </a:r>
            <a:r>
              <a:rPr lang="nl-NL" dirty="0" err="1"/>
              <a:t>and</a:t>
            </a:r>
            <a:r>
              <a:rPr lang="nl-NL" dirty="0"/>
              <a:t> </a:t>
            </a:r>
            <a:r>
              <a:rPr lang="nl-NL" dirty="0" err="1"/>
              <a:t>Naives</a:t>
            </a:r>
            <a:r>
              <a:rPr lang="nl-NL" dirty="0"/>
              <a:t> Bayes Data </a:t>
            </a:r>
            <a:r>
              <a:rPr lang="nl-NL" dirty="0" err="1"/>
              <a:t>Mining</a:t>
            </a:r>
            <a:r>
              <a:rPr lang="nl-NL" dirty="0"/>
              <a:t> </a:t>
            </a:r>
            <a:r>
              <a:rPr lang="nl-NL" dirty="0" err="1"/>
              <a:t>Classification</a:t>
            </a:r>
            <a:endParaRPr lang="nl-NL" dirty="0"/>
          </a:p>
          <a:p>
            <a:pPr lvl="1"/>
            <a:r>
              <a:rPr lang="nl-NL" dirty="0"/>
              <a:t>Train model for </a:t>
            </a:r>
            <a:r>
              <a:rPr lang="nl-NL" dirty="0" err="1"/>
              <a:t>classifying</a:t>
            </a:r>
            <a:r>
              <a:rPr lang="nl-NL" dirty="0"/>
              <a:t> conference abstracts </a:t>
            </a:r>
            <a:r>
              <a:rPr lang="nl-NL" dirty="0" err="1"/>
              <a:t>into</a:t>
            </a:r>
            <a:r>
              <a:rPr lang="nl-NL" dirty="0"/>
              <a:t> </a:t>
            </a:r>
            <a:r>
              <a:rPr lang="nl-NL" i="1" dirty="0"/>
              <a:t>tracks</a:t>
            </a:r>
            <a:endParaRPr lang="nl-NL" dirty="0"/>
          </a:p>
          <a:p>
            <a:pPr lvl="1"/>
            <a:r>
              <a:rPr lang="nl-NL" dirty="0" err="1"/>
              <a:t>Use</a:t>
            </a:r>
            <a:r>
              <a:rPr lang="nl-NL" dirty="0"/>
              <a:t> model </a:t>
            </a:r>
            <a:r>
              <a:rPr lang="nl-NL" dirty="0" err="1"/>
              <a:t>to</a:t>
            </a:r>
            <a:r>
              <a:rPr lang="nl-NL" dirty="0"/>
              <a:t> </a:t>
            </a:r>
            <a:r>
              <a:rPr lang="nl-NL" dirty="0" err="1"/>
              <a:t>propose</a:t>
            </a:r>
            <a:r>
              <a:rPr lang="nl-NL" dirty="0"/>
              <a:t> a </a:t>
            </a:r>
            <a:r>
              <a:rPr lang="nl-NL" i="1" dirty="0"/>
              <a:t>track</a:t>
            </a:r>
            <a:r>
              <a:rPr lang="nl-NL" dirty="0"/>
              <a:t> for new abstracts</a:t>
            </a:r>
            <a:endParaRPr lang="nl-NL" i="1" dirty="0"/>
          </a:p>
          <a:p>
            <a:r>
              <a:rPr lang="nl-NL" i="1" dirty="0"/>
              <a:t>Steps</a:t>
            </a:r>
          </a:p>
          <a:p>
            <a:pPr lvl="1"/>
            <a:r>
              <a:rPr lang="nl-NL" i="1" dirty="0" err="1"/>
              <a:t>Gather</a:t>
            </a:r>
            <a:r>
              <a:rPr lang="nl-NL" i="1" dirty="0"/>
              <a:t> data</a:t>
            </a:r>
          </a:p>
          <a:p>
            <a:pPr lvl="1"/>
            <a:r>
              <a:rPr lang="nl-NL" i="1" dirty="0"/>
              <a:t>Import, </a:t>
            </a:r>
            <a:r>
              <a:rPr lang="nl-NL" i="1" dirty="0" err="1"/>
              <a:t>cleanse</a:t>
            </a:r>
            <a:r>
              <a:rPr lang="nl-NL" i="1" dirty="0"/>
              <a:t>, </a:t>
            </a:r>
            <a:r>
              <a:rPr lang="nl-NL" i="1" dirty="0" err="1"/>
              <a:t>enrich</a:t>
            </a:r>
            <a:r>
              <a:rPr lang="nl-NL" i="1" dirty="0"/>
              <a:t>, …</a:t>
            </a:r>
          </a:p>
          <a:p>
            <a:pPr lvl="1"/>
            <a:r>
              <a:rPr lang="nl-NL" i="1" dirty="0" err="1"/>
              <a:t>Prepare</a:t>
            </a:r>
            <a:r>
              <a:rPr lang="nl-NL" i="1" dirty="0"/>
              <a:t> training set </a:t>
            </a:r>
            <a:r>
              <a:rPr lang="nl-NL" i="1" dirty="0" err="1"/>
              <a:t>and</a:t>
            </a:r>
            <a:r>
              <a:rPr lang="nl-NL" i="1" dirty="0"/>
              <a:t> test set</a:t>
            </a:r>
          </a:p>
          <a:p>
            <a:pPr lvl="1"/>
            <a:r>
              <a:rPr lang="nl-NL" i="1" dirty="0"/>
              <a:t>Select </a:t>
            </a:r>
            <a:r>
              <a:rPr lang="nl-NL" i="1" dirty="0" err="1"/>
              <a:t>and</a:t>
            </a:r>
            <a:r>
              <a:rPr lang="nl-NL" i="1" dirty="0"/>
              <a:t> </a:t>
            </a:r>
            <a:r>
              <a:rPr lang="nl-NL" i="1" dirty="0" err="1"/>
              <a:t>configure</a:t>
            </a:r>
            <a:r>
              <a:rPr lang="nl-NL" i="1" dirty="0"/>
              <a:t> model</a:t>
            </a:r>
          </a:p>
          <a:p>
            <a:pPr lvl="2"/>
            <a:r>
              <a:rPr lang="nl-NL" i="1" dirty="0" err="1"/>
              <a:t>Combining</a:t>
            </a:r>
            <a:r>
              <a:rPr lang="nl-NL" i="1" dirty="0"/>
              <a:t> </a:t>
            </a:r>
            <a:r>
              <a:rPr lang="nl-NL" i="1" dirty="0" err="1"/>
              <a:t>Text</a:t>
            </a:r>
            <a:r>
              <a:rPr lang="nl-NL" i="1" dirty="0"/>
              <a:t> </a:t>
            </a:r>
            <a:r>
              <a:rPr lang="nl-NL" i="1" dirty="0" err="1"/>
              <a:t>and</a:t>
            </a:r>
            <a:r>
              <a:rPr lang="nl-NL" i="1" dirty="0"/>
              <a:t> </a:t>
            </a:r>
            <a:r>
              <a:rPr lang="nl-NL" i="1" dirty="0" err="1"/>
              <a:t>Mining</a:t>
            </a:r>
            <a:r>
              <a:rPr lang="nl-NL" i="1" dirty="0"/>
              <a:t> </a:t>
            </a:r>
            <a:br>
              <a:rPr lang="nl-NL" i="1" dirty="0"/>
            </a:br>
            <a:r>
              <a:rPr lang="nl-NL" i="1" dirty="0" err="1"/>
              <a:t>using</a:t>
            </a:r>
            <a:r>
              <a:rPr lang="nl-NL" i="1" dirty="0"/>
              <a:t> </a:t>
            </a:r>
            <a:r>
              <a:rPr lang="nl-NL" i="1" dirty="0" err="1"/>
              <a:t>Naive</a:t>
            </a:r>
            <a:r>
              <a:rPr lang="nl-NL" i="1" dirty="0"/>
              <a:t> Bayes</a:t>
            </a:r>
          </a:p>
          <a:p>
            <a:pPr lvl="1"/>
            <a:r>
              <a:rPr lang="nl-NL" i="1" dirty="0"/>
              <a:t>Train model</a:t>
            </a:r>
          </a:p>
          <a:p>
            <a:pPr lvl="1"/>
            <a:r>
              <a:rPr lang="nl-NL" i="1" dirty="0"/>
              <a:t>Test </a:t>
            </a:r>
            <a:r>
              <a:rPr lang="nl-NL" i="1" dirty="0" err="1"/>
              <a:t>and</a:t>
            </a:r>
            <a:r>
              <a:rPr lang="nl-NL" i="1" dirty="0"/>
              <a:t> </a:t>
            </a:r>
            <a:r>
              <a:rPr lang="nl-NL" i="1" dirty="0" err="1"/>
              <a:t>apply</a:t>
            </a:r>
            <a:r>
              <a:rPr lang="nl-NL" i="1" dirty="0"/>
              <a:t> model</a:t>
            </a:r>
          </a:p>
          <a:p>
            <a:pPr lvl="1"/>
            <a:endParaRPr lang="en-US" dirty="0"/>
          </a:p>
        </p:txBody>
      </p:sp>
      <p:pic>
        <p:nvPicPr>
          <p:cNvPr id="5" name="Picture 2" descr="https://i0.wp.com/technology.amis.nl/wp-content/uploads/2016/10/image-72.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49836" y="467958"/>
            <a:ext cx="3723565" cy="2896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353653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F289-775A-4D00-BF0C-800DB52BB87F}"/>
              </a:ext>
            </a:extLst>
          </p:cNvPr>
          <p:cNvSpPr>
            <a:spLocks noGrp="1"/>
          </p:cNvSpPr>
          <p:nvPr>
            <p:ph type="title"/>
          </p:nvPr>
        </p:nvSpPr>
        <p:spPr/>
        <p:txBody>
          <a:bodyPr/>
          <a:lstStyle/>
          <a:p>
            <a:r>
              <a:rPr lang="nl-NL" dirty="0"/>
              <a:t>Prepare database (in the cloud)</a:t>
            </a:r>
            <a:endParaRPr lang="en-NL" dirty="0"/>
          </a:p>
        </p:txBody>
      </p:sp>
      <p:sp>
        <p:nvSpPr>
          <p:cNvPr id="3" name="Text Placeholder 2">
            <a:extLst>
              <a:ext uri="{FF2B5EF4-FFF2-40B4-BE49-F238E27FC236}">
                <a16:creationId xmlns:a16="http://schemas.microsoft.com/office/drawing/2014/main" id="{AFB7C391-9783-41A2-AB4C-E68DDA293BC3}"/>
              </a:ext>
            </a:extLst>
          </p:cNvPr>
          <p:cNvSpPr>
            <a:spLocks noGrp="1"/>
          </p:cNvSpPr>
          <p:nvPr>
            <p:ph type="body" sz="quarter" idx="10"/>
          </p:nvPr>
        </p:nvSpPr>
        <p:spPr/>
        <p:txBody>
          <a:bodyPr/>
          <a:lstStyle/>
          <a:p>
            <a:endParaRPr lang="en-NL"/>
          </a:p>
        </p:txBody>
      </p:sp>
      <p:pic>
        <p:nvPicPr>
          <p:cNvPr id="5" name="Picture 4">
            <a:extLst>
              <a:ext uri="{FF2B5EF4-FFF2-40B4-BE49-F238E27FC236}">
                <a16:creationId xmlns:a16="http://schemas.microsoft.com/office/drawing/2014/main" id="{4C83023C-31B1-4AE3-B6BA-3FBD80EE67F2}"/>
              </a:ext>
            </a:extLst>
          </p:cNvPr>
          <p:cNvPicPr>
            <a:picLocks noChangeAspect="1"/>
          </p:cNvPicPr>
          <p:nvPr/>
        </p:nvPicPr>
        <p:blipFill>
          <a:blip r:embed="rId2"/>
          <a:stretch>
            <a:fillRect/>
          </a:stretch>
        </p:blipFill>
        <p:spPr>
          <a:xfrm>
            <a:off x="977771" y="1734844"/>
            <a:ext cx="16214468" cy="772720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751739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F289-775A-4D00-BF0C-800DB52BB87F}"/>
              </a:ext>
            </a:extLst>
          </p:cNvPr>
          <p:cNvSpPr>
            <a:spLocks noGrp="1"/>
          </p:cNvSpPr>
          <p:nvPr>
            <p:ph type="title"/>
          </p:nvPr>
        </p:nvSpPr>
        <p:spPr/>
        <p:txBody>
          <a:bodyPr/>
          <a:lstStyle/>
          <a:p>
            <a:r>
              <a:rPr lang="nl-NL" dirty="0"/>
              <a:t>Prepare database (in the cloud)</a:t>
            </a:r>
            <a:endParaRPr lang="en-NL" dirty="0"/>
          </a:p>
        </p:txBody>
      </p:sp>
      <p:sp>
        <p:nvSpPr>
          <p:cNvPr id="3" name="Text Placeholder 2">
            <a:extLst>
              <a:ext uri="{FF2B5EF4-FFF2-40B4-BE49-F238E27FC236}">
                <a16:creationId xmlns:a16="http://schemas.microsoft.com/office/drawing/2014/main" id="{AFB7C391-9783-41A2-AB4C-E68DDA293BC3}"/>
              </a:ext>
            </a:extLst>
          </p:cNvPr>
          <p:cNvSpPr>
            <a:spLocks noGrp="1"/>
          </p:cNvSpPr>
          <p:nvPr>
            <p:ph type="body" sz="quarter" idx="10"/>
          </p:nvPr>
        </p:nvSpPr>
        <p:spPr/>
        <p:txBody>
          <a:bodyPr/>
          <a:lstStyle/>
          <a:p>
            <a:endParaRPr lang="en-NL"/>
          </a:p>
        </p:txBody>
      </p:sp>
      <p:pic>
        <p:nvPicPr>
          <p:cNvPr id="4" name="Picture 3">
            <a:extLst>
              <a:ext uri="{FF2B5EF4-FFF2-40B4-BE49-F238E27FC236}">
                <a16:creationId xmlns:a16="http://schemas.microsoft.com/office/drawing/2014/main" id="{C2253F6E-EB05-4202-909F-86432D303907}"/>
              </a:ext>
            </a:extLst>
          </p:cNvPr>
          <p:cNvPicPr>
            <a:picLocks noChangeAspect="1"/>
          </p:cNvPicPr>
          <p:nvPr/>
        </p:nvPicPr>
        <p:blipFill>
          <a:blip r:embed="rId2"/>
          <a:stretch>
            <a:fillRect/>
          </a:stretch>
        </p:blipFill>
        <p:spPr>
          <a:xfrm>
            <a:off x="977771" y="2351960"/>
            <a:ext cx="14631668" cy="69729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08677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1B3F-D044-48E5-B0EF-F5F2B03A6B6D}"/>
              </a:ext>
            </a:extLst>
          </p:cNvPr>
          <p:cNvSpPr>
            <a:spLocks noGrp="1"/>
          </p:cNvSpPr>
          <p:nvPr>
            <p:ph type="title"/>
          </p:nvPr>
        </p:nvSpPr>
        <p:spPr/>
        <p:txBody>
          <a:bodyPr/>
          <a:lstStyle/>
          <a:p>
            <a:r>
              <a:rPr lang="nl-NL" dirty="0"/>
              <a:t>Completing the database instance</a:t>
            </a:r>
            <a:endParaRPr lang="en-NL" dirty="0"/>
          </a:p>
        </p:txBody>
      </p:sp>
      <p:sp>
        <p:nvSpPr>
          <p:cNvPr id="3" name="Text Placeholder 2">
            <a:extLst>
              <a:ext uri="{FF2B5EF4-FFF2-40B4-BE49-F238E27FC236}">
                <a16:creationId xmlns:a16="http://schemas.microsoft.com/office/drawing/2014/main" id="{0E6F9D19-AB81-4796-A76D-3CC989C5E34A}"/>
              </a:ext>
            </a:extLst>
          </p:cNvPr>
          <p:cNvSpPr>
            <a:spLocks noGrp="1"/>
          </p:cNvSpPr>
          <p:nvPr>
            <p:ph type="body" sz="quarter" idx="10"/>
          </p:nvPr>
        </p:nvSpPr>
        <p:spPr/>
        <p:txBody>
          <a:bodyPr/>
          <a:lstStyle/>
          <a:p>
            <a:endParaRPr lang="en-NL"/>
          </a:p>
        </p:txBody>
      </p:sp>
      <p:pic>
        <p:nvPicPr>
          <p:cNvPr id="4" name="Picture 3">
            <a:extLst>
              <a:ext uri="{FF2B5EF4-FFF2-40B4-BE49-F238E27FC236}">
                <a16:creationId xmlns:a16="http://schemas.microsoft.com/office/drawing/2014/main" id="{A0935578-7675-4080-8060-E3503E05104F}"/>
              </a:ext>
            </a:extLst>
          </p:cNvPr>
          <p:cNvPicPr>
            <a:picLocks noChangeAspect="1"/>
          </p:cNvPicPr>
          <p:nvPr/>
        </p:nvPicPr>
        <p:blipFill>
          <a:blip r:embed="rId2"/>
          <a:stretch>
            <a:fillRect/>
          </a:stretch>
        </p:blipFill>
        <p:spPr>
          <a:xfrm>
            <a:off x="977771" y="2344504"/>
            <a:ext cx="14631668" cy="6972904"/>
          </a:xfrm>
          <a:prstGeom prst="rect">
            <a:avLst/>
          </a:prstGeom>
        </p:spPr>
      </p:pic>
    </p:spTree>
    <p:extLst>
      <p:ext uri="{BB962C8B-B14F-4D97-AF65-F5344CB8AC3E}">
        <p14:creationId xmlns:p14="http://schemas.microsoft.com/office/powerpoint/2010/main" val="2658925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C62C-E074-4204-8935-56EF3E8E4EC7}"/>
              </a:ext>
            </a:extLst>
          </p:cNvPr>
          <p:cNvSpPr>
            <a:spLocks noGrp="1"/>
          </p:cNvSpPr>
          <p:nvPr>
            <p:ph type="title"/>
          </p:nvPr>
        </p:nvSpPr>
        <p:spPr/>
        <p:txBody>
          <a:bodyPr/>
          <a:lstStyle/>
          <a:p>
            <a:r>
              <a:rPr lang="nl-NL" dirty="0"/>
              <a:t>Once the instance is running...</a:t>
            </a:r>
            <a:endParaRPr lang="en-NL" dirty="0"/>
          </a:p>
        </p:txBody>
      </p:sp>
      <p:sp>
        <p:nvSpPr>
          <p:cNvPr id="3" name="Text Placeholder 2">
            <a:extLst>
              <a:ext uri="{FF2B5EF4-FFF2-40B4-BE49-F238E27FC236}">
                <a16:creationId xmlns:a16="http://schemas.microsoft.com/office/drawing/2014/main" id="{D101D6AF-9FA3-4F57-8AAC-5AC45FD33AE6}"/>
              </a:ext>
            </a:extLst>
          </p:cNvPr>
          <p:cNvSpPr>
            <a:spLocks noGrp="1"/>
          </p:cNvSpPr>
          <p:nvPr>
            <p:ph type="body" sz="quarter" idx="10"/>
          </p:nvPr>
        </p:nvSpPr>
        <p:spPr/>
        <p:txBody>
          <a:bodyPr/>
          <a:lstStyle/>
          <a:p>
            <a:endParaRPr lang="en-NL"/>
          </a:p>
        </p:txBody>
      </p:sp>
      <p:pic>
        <p:nvPicPr>
          <p:cNvPr id="1026" name="Picture 2" descr="C:\Users\lucas_j\AppData\Local\Temp\SNAGHTMLcc3fe14.PNG">
            <a:extLst>
              <a:ext uri="{FF2B5EF4-FFF2-40B4-BE49-F238E27FC236}">
                <a16:creationId xmlns:a16="http://schemas.microsoft.com/office/drawing/2014/main" id="{4C508C3A-EBB1-4F5A-8913-AC06CB5E8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771" y="1758397"/>
            <a:ext cx="13864664" cy="76657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78268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376A-D2F5-444E-8FA3-A0578D3A63F7}"/>
              </a:ext>
            </a:extLst>
          </p:cNvPr>
          <p:cNvSpPr>
            <a:spLocks noGrp="1"/>
          </p:cNvSpPr>
          <p:nvPr>
            <p:ph type="title"/>
          </p:nvPr>
        </p:nvSpPr>
        <p:spPr>
          <a:xfrm>
            <a:off x="977771" y="843460"/>
            <a:ext cx="15110368" cy="1346288"/>
          </a:xfrm>
        </p:spPr>
        <p:txBody>
          <a:bodyPr/>
          <a:lstStyle/>
          <a:p>
            <a:r>
              <a:rPr lang="nl-NL" dirty="0"/>
              <a:t>Use as any Oracle database instance – </a:t>
            </a:r>
            <a:br>
              <a:rPr lang="nl-NL" dirty="0"/>
            </a:br>
            <a:r>
              <a:rPr lang="nl-NL" dirty="0"/>
              <a:t>local, on premises, ... – accessible via SQL*Net</a:t>
            </a:r>
            <a:endParaRPr lang="en-NL" dirty="0"/>
          </a:p>
        </p:txBody>
      </p:sp>
      <p:sp>
        <p:nvSpPr>
          <p:cNvPr id="3" name="Text Placeholder 2">
            <a:extLst>
              <a:ext uri="{FF2B5EF4-FFF2-40B4-BE49-F238E27FC236}">
                <a16:creationId xmlns:a16="http://schemas.microsoft.com/office/drawing/2014/main" id="{0910B379-7A62-49FF-80D9-C421F9A0E399}"/>
              </a:ext>
            </a:extLst>
          </p:cNvPr>
          <p:cNvSpPr>
            <a:spLocks noGrp="1"/>
          </p:cNvSpPr>
          <p:nvPr>
            <p:ph type="body" sz="quarter" idx="10"/>
          </p:nvPr>
        </p:nvSpPr>
        <p:spPr/>
        <p:txBody>
          <a:bodyPr/>
          <a:lstStyle/>
          <a:p>
            <a:endParaRPr lang="en-NL"/>
          </a:p>
        </p:txBody>
      </p:sp>
      <p:pic>
        <p:nvPicPr>
          <p:cNvPr id="2050" name="Picture 2" descr="C:\Users\lucas_j\AppData\Local\Temp\SNAGHTMLcc490fd.PNG">
            <a:extLst>
              <a:ext uri="{FF2B5EF4-FFF2-40B4-BE49-F238E27FC236}">
                <a16:creationId xmlns:a16="http://schemas.microsoft.com/office/drawing/2014/main" id="{9C493900-D8E2-4A32-95EC-184D5D8D7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7771" y="2189748"/>
            <a:ext cx="13030200" cy="6991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146244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CE54-79C2-4E8F-ACF1-3B936E26FEC1}"/>
              </a:ext>
            </a:extLst>
          </p:cNvPr>
          <p:cNvSpPr>
            <a:spLocks noGrp="1"/>
          </p:cNvSpPr>
          <p:nvPr>
            <p:ph type="title"/>
          </p:nvPr>
        </p:nvSpPr>
        <p:spPr/>
        <p:txBody>
          <a:bodyPr/>
          <a:lstStyle/>
          <a:p>
            <a:r>
              <a:rPr lang="nl-NL" dirty="0" err="1"/>
              <a:t>Create</a:t>
            </a:r>
            <a:r>
              <a:rPr lang="nl-NL" dirty="0"/>
              <a:t> </a:t>
            </a:r>
            <a:r>
              <a:rPr lang="nl-NL" dirty="0" err="1"/>
              <a:t>table</a:t>
            </a:r>
            <a:r>
              <a:rPr lang="nl-NL" dirty="0"/>
              <a:t> </a:t>
            </a:r>
            <a:r>
              <a:rPr lang="nl-NL" dirty="0" err="1"/>
              <a:t>with</a:t>
            </a:r>
            <a:r>
              <a:rPr lang="nl-NL" dirty="0"/>
              <a:t> J1_sessions</a:t>
            </a:r>
            <a:endParaRPr lang="en-NL" dirty="0"/>
          </a:p>
        </p:txBody>
      </p:sp>
      <p:sp>
        <p:nvSpPr>
          <p:cNvPr id="3" name="Text Placeholder 2">
            <a:extLst>
              <a:ext uri="{FF2B5EF4-FFF2-40B4-BE49-F238E27FC236}">
                <a16:creationId xmlns:a16="http://schemas.microsoft.com/office/drawing/2014/main" id="{8C3DE984-FFB6-479C-B19A-03449C8DA992}"/>
              </a:ext>
            </a:extLst>
          </p:cNvPr>
          <p:cNvSpPr>
            <a:spLocks noGrp="1"/>
          </p:cNvSpPr>
          <p:nvPr>
            <p:ph type="body" sz="quarter" idx="10"/>
          </p:nvPr>
        </p:nvSpPr>
        <p:spPr/>
        <p:txBody>
          <a:bodyPr/>
          <a:lstStyle/>
          <a:p>
            <a:endParaRPr lang="en-NL"/>
          </a:p>
        </p:txBody>
      </p:sp>
      <p:pic>
        <p:nvPicPr>
          <p:cNvPr id="5" name="Picture 4">
            <a:extLst>
              <a:ext uri="{FF2B5EF4-FFF2-40B4-BE49-F238E27FC236}">
                <a16:creationId xmlns:a16="http://schemas.microsoft.com/office/drawing/2014/main" id="{D54B5DA1-C58D-4ADB-8A9C-D685FD794407}"/>
              </a:ext>
            </a:extLst>
          </p:cNvPr>
          <p:cNvPicPr>
            <a:picLocks noChangeAspect="1"/>
          </p:cNvPicPr>
          <p:nvPr/>
        </p:nvPicPr>
        <p:blipFill>
          <a:blip r:embed="rId2"/>
          <a:stretch>
            <a:fillRect/>
          </a:stretch>
        </p:blipFill>
        <p:spPr>
          <a:xfrm>
            <a:off x="417449" y="2510081"/>
            <a:ext cx="16301625" cy="6832950"/>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A4399CB-05AE-4285-892E-A1251893015D}"/>
              </a:ext>
            </a:extLst>
          </p:cNvPr>
          <p:cNvPicPr>
            <a:picLocks noChangeAspect="1"/>
          </p:cNvPicPr>
          <p:nvPr/>
        </p:nvPicPr>
        <p:blipFill>
          <a:blip r:embed="rId3"/>
          <a:stretch>
            <a:fillRect/>
          </a:stretch>
        </p:blipFill>
        <p:spPr>
          <a:xfrm>
            <a:off x="13252174" y="283711"/>
            <a:ext cx="3670640" cy="3543334"/>
          </a:xfrm>
          <a:prstGeom prst="rect">
            <a:avLst/>
          </a:prstGeom>
        </p:spPr>
      </p:pic>
    </p:spTree>
    <p:extLst>
      <p:ext uri="{BB962C8B-B14F-4D97-AF65-F5344CB8AC3E}">
        <p14:creationId xmlns:p14="http://schemas.microsoft.com/office/powerpoint/2010/main" val="76584776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model on classifying on track</a:t>
            </a:r>
            <a:endParaRPr lang="nl-NL" dirty="0"/>
          </a:p>
        </p:txBody>
      </p:sp>
      <p:sp>
        <p:nvSpPr>
          <p:cNvPr id="4" name="AutoShape 1"/>
          <p:cNvSpPr>
            <a:spLocks/>
          </p:cNvSpPr>
          <p:nvPr/>
        </p:nvSpPr>
        <p:spPr bwMode="auto">
          <a:xfrm>
            <a:off x="439886" y="3198978"/>
            <a:ext cx="16362493" cy="4271705"/>
          </a:xfrm>
          <a:custGeom>
            <a:avLst/>
            <a:gdLst>
              <a:gd name="T0" fmla="*/ 7169150 w 21600"/>
              <a:gd name="T1" fmla="*/ 3086100 h 21600"/>
              <a:gd name="T2" fmla="*/ 7169150 w 21600"/>
              <a:gd name="T3" fmla="*/ 3086100 h 21600"/>
              <a:gd name="T4" fmla="*/ 7169150 w 21600"/>
              <a:gd name="T5" fmla="*/ 3086100 h 21600"/>
              <a:gd name="T6" fmla="*/ 7169150 w 21600"/>
              <a:gd name="T7" fmla="*/ 3086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solidFill>
            <a:schemeClr val="bg1"/>
          </a:solidFill>
          <a:ln w="28575">
            <a:solidFill>
              <a:schemeClr val="bg1"/>
            </a:solidFill>
            <a:miter lim="0"/>
            <a:headEnd/>
            <a:tailEnd/>
          </a:ln>
          <a:effectLst/>
        </p:spPr>
        <p:txBody>
          <a:bodyPr lIns="0" tIns="0" rIns="0" bIns="0" anchor="ctr"/>
          <a:lstStyle/>
          <a:p>
            <a:r>
              <a:rPr lang="nl-NL" sz="3200" b="1" dirty="0">
                <a:solidFill>
                  <a:srgbClr val="0433FF"/>
                </a:solidFill>
                <a:latin typeface="Courier New" charset="0"/>
                <a:ea typeface="ＭＳ Ｐゴシック" charset="0"/>
                <a:cs typeface="Courier New" charset="0"/>
              </a:rPr>
              <a:t>DECLARE</a:t>
            </a:r>
          </a:p>
          <a:p>
            <a:r>
              <a:rPr lang="nl-NL" sz="3200" b="1" dirty="0">
                <a:solidFill>
                  <a:srgbClr val="0433FF"/>
                </a:solidFill>
                <a:latin typeface="Courier New" charset="0"/>
                <a:ea typeface="ＭＳ Ｐゴシック" charset="0"/>
                <a:cs typeface="Courier New" charset="0"/>
              </a:rPr>
              <a:t>  </a:t>
            </a:r>
            <a:r>
              <a:rPr lang="nl-NL" sz="3200" b="1" dirty="0" err="1">
                <a:solidFill>
                  <a:srgbClr val="0433FF"/>
                </a:solidFill>
                <a:latin typeface="Courier New" charset="0"/>
                <a:ea typeface="ＭＳ Ｐゴシック" charset="0"/>
                <a:cs typeface="Courier New" charset="0"/>
              </a:rPr>
              <a:t>xformlist</a:t>
            </a:r>
            <a:r>
              <a:rPr lang="nl-NL" sz="3200" b="1" dirty="0">
                <a:solidFill>
                  <a:srgbClr val="0433FF"/>
                </a:solidFill>
                <a:latin typeface="Courier New" charset="0"/>
                <a:ea typeface="ＭＳ Ｐゴシック" charset="0"/>
                <a:cs typeface="Courier New" charset="0"/>
              </a:rPr>
              <a:t> </a:t>
            </a:r>
            <a:r>
              <a:rPr lang="nl-NL" sz="3200" b="1" dirty="0" err="1">
                <a:solidFill>
                  <a:srgbClr val="0433FF"/>
                </a:solidFill>
                <a:latin typeface="Courier New" charset="0"/>
                <a:ea typeface="ＭＳ Ｐゴシック" charset="0"/>
                <a:cs typeface="Courier New" charset="0"/>
              </a:rPr>
              <a:t>dbms_data_mining_transform.TRANSFORM_LIST</a:t>
            </a:r>
            <a:r>
              <a:rPr lang="nl-NL" sz="3200" b="1" dirty="0">
                <a:solidFill>
                  <a:srgbClr val="0433FF"/>
                </a:solidFill>
                <a:latin typeface="Courier New" charset="0"/>
                <a:ea typeface="ＭＳ Ｐゴシック" charset="0"/>
                <a:cs typeface="Courier New" charset="0"/>
              </a:rPr>
              <a:t>;</a:t>
            </a:r>
          </a:p>
          <a:p>
            <a:r>
              <a:rPr lang="nl-NL" sz="3200" b="1" dirty="0">
                <a:solidFill>
                  <a:srgbClr val="0433FF"/>
                </a:solidFill>
                <a:latin typeface="Courier New" charset="0"/>
                <a:ea typeface="ＭＳ Ｐゴシック" charset="0"/>
                <a:cs typeface="Courier New" charset="0"/>
              </a:rPr>
              <a:t>BEGIN</a:t>
            </a:r>
          </a:p>
          <a:p>
            <a:r>
              <a:rPr lang="nl-NL" sz="3200" b="1" dirty="0">
                <a:solidFill>
                  <a:srgbClr val="0433FF"/>
                </a:solidFill>
                <a:latin typeface="Courier New" charset="0"/>
                <a:ea typeface="ＭＳ Ｐゴシック" charset="0"/>
                <a:cs typeface="Courier New" charset="0"/>
              </a:rPr>
              <a:t>  DBMS_DATA_MINING_TRANSFORM.SET_TRANSFORM</a:t>
            </a:r>
            <a:br>
              <a:rPr lang="nl-NL" sz="3200" b="1" dirty="0">
                <a:solidFill>
                  <a:srgbClr val="0433FF"/>
                </a:solidFill>
                <a:latin typeface="Courier New" charset="0"/>
                <a:ea typeface="ＭＳ Ｐゴシック" charset="0"/>
                <a:cs typeface="Courier New" charset="0"/>
              </a:rPr>
            </a:br>
            <a:r>
              <a:rPr lang="nl-NL" sz="3200" b="1" dirty="0">
                <a:solidFill>
                  <a:srgbClr val="0433FF"/>
                </a:solidFill>
                <a:latin typeface="Courier New" charset="0"/>
                <a:ea typeface="ＭＳ Ｐゴシック" charset="0"/>
                <a:cs typeface="Courier New" charset="0"/>
              </a:rPr>
              <a:t>  ( </a:t>
            </a:r>
            <a:r>
              <a:rPr lang="nl-NL" sz="3200" b="1" dirty="0" err="1">
                <a:solidFill>
                  <a:srgbClr val="0433FF"/>
                </a:solidFill>
                <a:latin typeface="Courier New" charset="0"/>
                <a:ea typeface="ＭＳ Ｐゴシック" charset="0"/>
                <a:cs typeface="Courier New" charset="0"/>
              </a:rPr>
              <a:t>xformlist</a:t>
            </a:r>
            <a:r>
              <a:rPr lang="nl-NL" sz="3200" b="1" dirty="0">
                <a:solidFill>
                  <a:srgbClr val="0433FF"/>
                </a:solidFill>
                <a:latin typeface="Courier New" charset="0"/>
                <a:ea typeface="ＭＳ Ｐゴシック" charset="0"/>
                <a:cs typeface="Courier New" charset="0"/>
              </a:rPr>
              <a:t>, </a:t>
            </a:r>
            <a:r>
              <a:rPr lang="nl-NL" sz="3200" b="1" dirty="0">
                <a:solidFill>
                  <a:schemeClr val="accent5">
                    <a:lumMod val="50000"/>
                  </a:schemeClr>
                </a:solidFill>
                <a:latin typeface="Courier New" charset="0"/>
                <a:ea typeface="ＭＳ Ｐゴシック" charset="0"/>
                <a:cs typeface="Courier New" charset="0"/>
              </a:rPr>
              <a:t>'abstract'</a:t>
            </a:r>
            <a:r>
              <a:rPr lang="nl-NL" sz="3200" b="1" dirty="0">
                <a:solidFill>
                  <a:srgbClr val="0433FF"/>
                </a:solidFill>
                <a:latin typeface="Courier New" charset="0"/>
                <a:ea typeface="ＭＳ Ｐゴシック" charset="0"/>
                <a:cs typeface="Courier New" charset="0"/>
              </a:rPr>
              <a:t>, </a:t>
            </a:r>
            <a:br>
              <a:rPr lang="nl-NL" sz="3200" b="1" dirty="0">
                <a:solidFill>
                  <a:srgbClr val="0433FF"/>
                </a:solidFill>
                <a:latin typeface="Courier New" charset="0"/>
                <a:ea typeface="ＭＳ Ｐゴシック" charset="0"/>
                <a:cs typeface="Courier New" charset="0"/>
              </a:rPr>
            </a:br>
            <a:r>
              <a:rPr lang="nl-NL" sz="3200" b="1" dirty="0">
                <a:solidFill>
                  <a:srgbClr val="0433FF"/>
                </a:solidFill>
                <a:latin typeface="Courier New" charset="0"/>
                <a:ea typeface="ＭＳ Ｐゴシック" charset="0"/>
                <a:cs typeface="Courier New" charset="0"/>
              </a:rPr>
              <a:t>    NULL, </a:t>
            </a:r>
            <a:r>
              <a:rPr lang="nl-NL" sz="3200" b="1" dirty="0">
                <a:solidFill>
                  <a:schemeClr val="accent5">
                    <a:lumMod val="50000"/>
                  </a:schemeClr>
                </a:solidFill>
                <a:latin typeface="Courier New" charset="0"/>
                <a:ea typeface="ＭＳ Ｐゴシック" charset="0"/>
                <a:cs typeface="Courier New" charset="0"/>
              </a:rPr>
              <a:t>'abstract'</a:t>
            </a:r>
            <a:r>
              <a:rPr lang="nl-NL" sz="3200" b="1" dirty="0">
                <a:solidFill>
                  <a:srgbClr val="0433FF"/>
                </a:solidFill>
                <a:latin typeface="Courier New" charset="0"/>
                <a:ea typeface="ＭＳ Ｐゴシック" charset="0"/>
                <a:cs typeface="Courier New" charset="0"/>
              </a:rPr>
              <a:t>, NULL, 'TEXT(TOKEN_TYPE:NORMAL)’</a:t>
            </a:r>
            <a:br>
              <a:rPr lang="nl-NL" sz="3200" b="1" dirty="0">
                <a:solidFill>
                  <a:srgbClr val="0433FF"/>
                </a:solidFill>
                <a:latin typeface="Courier New" charset="0"/>
                <a:ea typeface="ＭＳ Ｐゴシック" charset="0"/>
                <a:cs typeface="Courier New" charset="0"/>
              </a:rPr>
            </a:br>
            <a:r>
              <a:rPr lang="nl-NL" sz="3200" b="1" dirty="0">
                <a:solidFill>
                  <a:srgbClr val="0433FF"/>
                </a:solidFill>
                <a:latin typeface="Courier New" charset="0"/>
                <a:ea typeface="ＭＳ Ｐゴシック" charset="0"/>
                <a:cs typeface="Courier New" charset="0"/>
              </a:rPr>
              <a:t>  );</a:t>
            </a:r>
          </a:p>
          <a:p>
            <a:r>
              <a:rPr lang="nl-NL" sz="3200" b="1" dirty="0">
                <a:solidFill>
                  <a:srgbClr val="0433FF"/>
                </a:solidFill>
                <a:latin typeface="Courier New" charset="0"/>
                <a:ea typeface="ＭＳ Ｐゴシック" charset="0"/>
                <a:cs typeface="Courier New" charset="0"/>
              </a:rPr>
              <a:t>  DBMS_DATA_MINING.CREATE_MODEL</a:t>
            </a:r>
            <a:br>
              <a:rPr lang="nl-NL" sz="3200" b="1" dirty="0">
                <a:solidFill>
                  <a:srgbClr val="0433FF"/>
                </a:solidFill>
                <a:latin typeface="Courier New" charset="0"/>
                <a:ea typeface="ＭＳ Ｐゴシック" charset="0"/>
                <a:cs typeface="Courier New" charset="0"/>
              </a:rPr>
            </a:br>
            <a:r>
              <a:rPr lang="nl-NL" sz="3200" b="1" dirty="0">
                <a:solidFill>
                  <a:srgbClr val="0433FF"/>
                </a:solidFill>
                <a:latin typeface="Courier New" charset="0"/>
                <a:ea typeface="ＭＳ Ｐゴシック" charset="0"/>
                <a:cs typeface="Courier New" charset="0"/>
              </a:rPr>
              <a:t>  ( </a:t>
            </a:r>
            <a:r>
              <a:rPr lang="nl-NL" sz="3200" b="1" dirty="0" err="1">
                <a:solidFill>
                  <a:srgbClr val="0433FF"/>
                </a:solidFill>
                <a:latin typeface="Courier New" charset="0"/>
                <a:ea typeface="ＭＳ Ｐゴシック" charset="0"/>
                <a:cs typeface="Courier New" charset="0"/>
              </a:rPr>
              <a:t>model_name</a:t>
            </a:r>
            <a:r>
              <a:rPr lang="nl-NL" sz="3200" b="1" dirty="0">
                <a:solidFill>
                  <a:srgbClr val="0433FF"/>
                </a:solidFill>
                <a:latin typeface="Courier New" charset="0"/>
                <a:ea typeface="ＭＳ Ｐゴシック" charset="0"/>
                <a:cs typeface="Courier New" charset="0"/>
              </a:rPr>
              <a:t>          =&gt; 'SESSION_CLASS_NB'</a:t>
            </a:r>
          </a:p>
          <a:p>
            <a:r>
              <a:rPr lang="nl-NL" sz="3200" b="1" dirty="0">
                <a:solidFill>
                  <a:srgbClr val="0433FF"/>
                </a:solidFill>
                <a:latin typeface="Courier New" charset="0"/>
                <a:ea typeface="ＭＳ Ｐゴシック" charset="0"/>
                <a:cs typeface="Courier New" charset="0"/>
              </a:rPr>
              <a:t>  , </a:t>
            </a:r>
            <a:r>
              <a:rPr lang="nl-NL" sz="3200" b="1" dirty="0" err="1">
                <a:solidFill>
                  <a:srgbClr val="0433FF"/>
                </a:solidFill>
                <a:latin typeface="Courier New" charset="0"/>
                <a:ea typeface="ＭＳ Ｐゴシック" charset="0"/>
                <a:cs typeface="Courier New" charset="0"/>
              </a:rPr>
              <a:t>mining_function</a:t>
            </a:r>
            <a:r>
              <a:rPr lang="nl-NL" sz="3200" b="1" dirty="0">
                <a:solidFill>
                  <a:srgbClr val="0433FF"/>
                </a:solidFill>
                <a:latin typeface="Courier New" charset="0"/>
                <a:ea typeface="ＭＳ Ｐゴシック" charset="0"/>
                <a:cs typeface="Courier New" charset="0"/>
              </a:rPr>
              <a:t>     =&gt; </a:t>
            </a:r>
            <a:r>
              <a:rPr lang="nl-NL" sz="3200" b="1" dirty="0" err="1">
                <a:solidFill>
                  <a:srgbClr val="0433FF"/>
                </a:solidFill>
                <a:latin typeface="Courier New" charset="0"/>
                <a:ea typeface="ＭＳ Ｐゴシック" charset="0"/>
                <a:cs typeface="Courier New" charset="0"/>
              </a:rPr>
              <a:t>dbms_data_mining.classification</a:t>
            </a:r>
            <a:endParaRPr lang="nl-NL" sz="3200" b="1" dirty="0">
              <a:solidFill>
                <a:srgbClr val="0433FF"/>
              </a:solidFill>
              <a:latin typeface="Courier New" charset="0"/>
              <a:ea typeface="ＭＳ Ｐゴシック" charset="0"/>
              <a:cs typeface="Courier New" charset="0"/>
            </a:endParaRPr>
          </a:p>
          <a:p>
            <a:r>
              <a:rPr lang="nl-NL" sz="3200" b="1" dirty="0">
                <a:solidFill>
                  <a:srgbClr val="0433FF"/>
                </a:solidFill>
                <a:latin typeface="Courier New" charset="0"/>
                <a:ea typeface="ＭＳ Ｐゴシック" charset="0"/>
                <a:cs typeface="Courier New" charset="0"/>
              </a:rPr>
              <a:t>  , </a:t>
            </a:r>
            <a:r>
              <a:rPr lang="nl-NL" sz="3200" b="1" i="1" dirty="0" err="1">
                <a:solidFill>
                  <a:srgbClr val="0433FF"/>
                </a:solidFill>
                <a:latin typeface="Courier New" charset="0"/>
                <a:ea typeface="ＭＳ Ｐゴシック" charset="0"/>
                <a:cs typeface="Courier New" charset="0"/>
              </a:rPr>
              <a:t>data_table_name</a:t>
            </a:r>
            <a:r>
              <a:rPr lang="nl-NL" sz="3200" b="1" i="1" dirty="0">
                <a:solidFill>
                  <a:srgbClr val="0433FF"/>
                </a:solidFill>
                <a:latin typeface="Courier New" charset="0"/>
                <a:ea typeface="ＭＳ Ｐゴシック" charset="0"/>
                <a:cs typeface="Courier New" charset="0"/>
              </a:rPr>
              <a:t>     =&gt; </a:t>
            </a:r>
            <a:r>
              <a:rPr lang="nl-NL" sz="3200" b="1" i="1" dirty="0">
                <a:solidFill>
                  <a:schemeClr val="accent5">
                    <a:lumMod val="50000"/>
                  </a:schemeClr>
                </a:solidFill>
                <a:latin typeface="Courier New" charset="0"/>
                <a:ea typeface="ＭＳ Ｐゴシック" charset="0"/>
                <a:cs typeface="Courier New" charset="0"/>
              </a:rPr>
              <a:t>'J1_SESSIONS'</a:t>
            </a:r>
          </a:p>
          <a:p>
            <a:r>
              <a:rPr lang="nl-NL" sz="3200" b="1" i="1" dirty="0">
                <a:solidFill>
                  <a:srgbClr val="0433FF"/>
                </a:solidFill>
                <a:latin typeface="Courier New" charset="0"/>
                <a:ea typeface="ＭＳ Ｐゴシック" charset="0"/>
                <a:cs typeface="Courier New" charset="0"/>
              </a:rPr>
              <a:t>  , </a:t>
            </a:r>
            <a:r>
              <a:rPr lang="nl-NL" sz="3200" b="1" i="1" dirty="0" err="1">
                <a:solidFill>
                  <a:srgbClr val="0433FF"/>
                </a:solidFill>
                <a:latin typeface="Courier New" charset="0"/>
                <a:ea typeface="ＭＳ Ｐゴシック" charset="0"/>
                <a:cs typeface="Courier New" charset="0"/>
              </a:rPr>
              <a:t>case_id_column_name</a:t>
            </a:r>
            <a:r>
              <a:rPr lang="nl-NL" sz="3200" b="1" i="1" dirty="0">
                <a:solidFill>
                  <a:srgbClr val="0433FF"/>
                </a:solidFill>
                <a:latin typeface="Courier New" charset="0"/>
                <a:ea typeface="ＭＳ Ｐゴシック" charset="0"/>
                <a:cs typeface="Courier New" charset="0"/>
              </a:rPr>
              <a:t> =&gt; </a:t>
            </a:r>
            <a:r>
              <a:rPr lang="nl-NL" sz="3200" b="1" i="1" dirty="0">
                <a:solidFill>
                  <a:schemeClr val="accent5">
                    <a:lumMod val="50000"/>
                  </a:schemeClr>
                </a:solidFill>
                <a:latin typeface="Courier New" charset="0"/>
                <a:ea typeface="ＭＳ Ｐゴシック" charset="0"/>
                <a:cs typeface="Courier New" charset="0"/>
              </a:rPr>
              <a:t>'</a:t>
            </a:r>
            <a:r>
              <a:rPr lang="nl-NL" sz="3200" b="1" i="1" dirty="0" err="1">
                <a:solidFill>
                  <a:schemeClr val="accent5">
                    <a:lumMod val="50000"/>
                  </a:schemeClr>
                </a:solidFill>
                <a:latin typeface="Courier New" charset="0"/>
                <a:ea typeface="ＭＳ Ｐゴシック" charset="0"/>
                <a:cs typeface="Courier New" charset="0"/>
              </a:rPr>
              <a:t>session_title</a:t>
            </a:r>
            <a:r>
              <a:rPr lang="nl-NL" sz="3200" b="1" i="1" dirty="0">
                <a:solidFill>
                  <a:schemeClr val="accent5">
                    <a:lumMod val="50000"/>
                  </a:schemeClr>
                </a:solidFill>
                <a:latin typeface="Courier New" charset="0"/>
                <a:ea typeface="ＭＳ Ｐゴシック" charset="0"/>
                <a:cs typeface="Courier New" charset="0"/>
              </a:rPr>
              <a:t>'</a:t>
            </a:r>
          </a:p>
          <a:p>
            <a:r>
              <a:rPr lang="nl-NL" sz="3200" b="1" i="1" dirty="0">
                <a:solidFill>
                  <a:srgbClr val="0433FF"/>
                </a:solidFill>
                <a:latin typeface="Courier New" charset="0"/>
                <a:ea typeface="ＭＳ Ｐゴシック" charset="0"/>
                <a:cs typeface="Courier New" charset="0"/>
              </a:rPr>
              <a:t>  , </a:t>
            </a:r>
            <a:r>
              <a:rPr lang="nl-NL" sz="3200" b="1" i="1" dirty="0" err="1">
                <a:solidFill>
                  <a:srgbClr val="0433FF"/>
                </a:solidFill>
                <a:latin typeface="Courier New" charset="0"/>
                <a:ea typeface="ＭＳ Ｐゴシック" charset="0"/>
                <a:cs typeface="Courier New" charset="0"/>
              </a:rPr>
              <a:t>target_column_name</a:t>
            </a:r>
            <a:r>
              <a:rPr lang="nl-NL" sz="3200" b="1" i="1" dirty="0">
                <a:solidFill>
                  <a:srgbClr val="0433FF"/>
                </a:solidFill>
                <a:latin typeface="Courier New" charset="0"/>
                <a:ea typeface="ＭＳ Ｐゴシック" charset="0"/>
                <a:cs typeface="Courier New" charset="0"/>
              </a:rPr>
              <a:t>  =&gt; </a:t>
            </a:r>
            <a:r>
              <a:rPr lang="nl-NL" sz="3200" b="1" i="1" dirty="0">
                <a:solidFill>
                  <a:schemeClr val="accent5">
                    <a:lumMod val="50000"/>
                  </a:schemeClr>
                </a:solidFill>
                <a:latin typeface="Courier New" charset="0"/>
                <a:ea typeface="ＭＳ Ｐゴシック" charset="0"/>
                <a:cs typeface="Courier New" charset="0"/>
              </a:rPr>
              <a:t>'</a:t>
            </a:r>
            <a:r>
              <a:rPr lang="nl-NL" sz="3200" b="1" i="1" dirty="0" err="1">
                <a:solidFill>
                  <a:schemeClr val="accent5">
                    <a:lumMod val="50000"/>
                  </a:schemeClr>
                </a:solidFill>
                <a:latin typeface="Courier New" charset="0"/>
                <a:ea typeface="ＭＳ Ｐゴシック" charset="0"/>
                <a:cs typeface="Courier New" charset="0"/>
              </a:rPr>
              <a:t>session_track</a:t>
            </a:r>
            <a:r>
              <a:rPr lang="nl-NL" sz="3200" b="1" i="1" dirty="0">
                <a:solidFill>
                  <a:schemeClr val="accent5">
                    <a:lumMod val="50000"/>
                  </a:schemeClr>
                </a:solidFill>
                <a:latin typeface="Courier New" charset="0"/>
                <a:ea typeface="ＭＳ Ｐゴシック" charset="0"/>
                <a:cs typeface="Courier New" charset="0"/>
              </a:rPr>
              <a:t>'</a:t>
            </a:r>
          </a:p>
          <a:p>
            <a:r>
              <a:rPr lang="nl-NL" sz="3200" b="1" dirty="0">
                <a:solidFill>
                  <a:srgbClr val="0433FF"/>
                </a:solidFill>
                <a:latin typeface="Courier New" charset="0"/>
                <a:ea typeface="ＭＳ Ｐゴシック" charset="0"/>
                <a:cs typeface="Courier New" charset="0"/>
              </a:rPr>
              <a:t>  , </a:t>
            </a:r>
            <a:r>
              <a:rPr lang="nl-NL" sz="3200" b="1" dirty="0" err="1">
                <a:solidFill>
                  <a:srgbClr val="0433FF"/>
                </a:solidFill>
                <a:latin typeface="Courier New" charset="0"/>
                <a:ea typeface="ＭＳ Ｐゴシック" charset="0"/>
                <a:cs typeface="Courier New" charset="0"/>
              </a:rPr>
              <a:t>settings_table_name</a:t>
            </a:r>
            <a:r>
              <a:rPr lang="nl-NL" sz="3200" b="1" dirty="0">
                <a:solidFill>
                  <a:srgbClr val="0433FF"/>
                </a:solidFill>
                <a:latin typeface="Courier New" charset="0"/>
                <a:ea typeface="ＭＳ Ｐゴシック" charset="0"/>
                <a:cs typeface="Courier New" charset="0"/>
              </a:rPr>
              <a:t> =&gt; '</a:t>
            </a:r>
            <a:r>
              <a:rPr lang="nl-NL" sz="3200" b="1" dirty="0" err="1">
                <a:solidFill>
                  <a:srgbClr val="0433FF"/>
                </a:solidFill>
                <a:latin typeface="Courier New" charset="0"/>
                <a:ea typeface="ＭＳ Ｐゴシック" charset="0"/>
                <a:cs typeface="Courier New" charset="0"/>
              </a:rPr>
              <a:t>session_class_nb_settings</a:t>
            </a:r>
            <a:r>
              <a:rPr lang="nl-NL" sz="3200" b="1" dirty="0">
                <a:solidFill>
                  <a:srgbClr val="0433FF"/>
                </a:solidFill>
                <a:latin typeface="Courier New" charset="0"/>
                <a:ea typeface="ＭＳ Ｐゴシック" charset="0"/>
                <a:cs typeface="Courier New" charset="0"/>
              </a:rPr>
              <a:t>'</a:t>
            </a:r>
          </a:p>
          <a:p>
            <a:r>
              <a:rPr lang="nl-NL" sz="3200" b="1" dirty="0">
                <a:solidFill>
                  <a:srgbClr val="0433FF"/>
                </a:solidFill>
                <a:latin typeface="Courier New" charset="0"/>
                <a:ea typeface="ＭＳ Ｐゴシック" charset="0"/>
                <a:cs typeface="Courier New" charset="0"/>
              </a:rPr>
              <a:t>  , </a:t>
            </a:r>
            <a:r>
              <a:rPr lang="nl-NL" sz="3200" b="1" dirty="0" err="1">
                <a:solidFill>
                  <a:srgbClr val="0433FF"/>
                </a:solidFill>
                <a:latin typeface="Courier New" charset="0"/>
                <a:ea typeface="ＭＳ Ｐゴシック" charset="0"/>
                <a:cs typeface="Courier New" charset="0"/>
              </a:rPr>
              <a:t>xform_list</a:t>
            </a:r>
            <a:r>
              <a:rPr lang="nl-NL" sz="3200" b="1" dirty="0">
                <a:solidFill>
                  <a:srgbClr val="0433FF"/>
                </a:solidFill>
                <a:latin typeface="Courier New" charset="0"/>
                <a:ea typeface="ＭＳ Ｐゴシック" charset="0"/>
                <a:cs typeface="Courier New" charset="0"/>
              </a:rPr>
              <a:t>          =&gt; </a:t>
            </a:r>
            <a:r>
              <a:rPr lang="nl-NL" sz="3200" b="1" dirty="0" err="1">
                <a:solidFill>
                  <a:srgbClr val="0433FF"/>
                </a:solidFill>
                <a:latin typeface="Courier New" charset="0"/>
                <a:ea typeface="ＭＳ Ｐゴシック" charset="0"/>
                <a:cs typeface="Courier New" charset="0"/>
              </a:rPr>
              <a:t>xformlist</a:t>
            </a:r>
            <a:r>
              <a:rPr lang="nl-NL" sz="3200" b="1" dirty="0">
                <a:solidFill>
                  <a:srgbClr val="0433FF"/>
                </a:solidFill>
                <a:latin typeface="Courier New" charset="0"/>
                <a:ea typeface="ＭＳ Ｐゴシック" charset="0"/>
                <a:cs typeface="Courier New" charset="0"/>
              </a:rPr>
              <a:t>);</a:t>
            </a:r>
          </a:p>
          <a:p>
            <a:r>
              <a:rPr lang="nl-NL" sz="3200" b="1" dirty="0">
                <a:solidFill>
                  <a:srgbClr val="0433FF"/>
                </a:solidFill>
                <a:latin typeface="Courier New" charset="0"/>
                <a:ea typeface="ＭＳ Ｐゴシック" charset="0"/>
                <a:cs typeface="Courier New" charset="0"/>
              </a:rPr>
              <a:t>END;</a:t>
            </a:r>
            <a:endParaRPr lang="en-US" sz="3200" b="1" dirty="0">
              <a:solidFill>
                <a:srgbClr val="0433FF"/>
              </a:solidFill>
              <a:latin typeface="Courier New" charset="0"/>
              <a:ea typeface="ＭＳ Ｐゴシック" charset="0"/>
              <a:cs typeface="Courier New" charset="0"/>
            </a:endParaRPr>
          </a:p>
        </p:txBody>
      </p:sp>
      <p:sp>
        <p:nvSpPr>
          <p:cNvPr id="5" name="Arrow: Left 4">
            <a:extLst>
              <a:ext uri="{FF2B5EF4-FFF2-40B4-BE49-F238E27FC236}">
                <a16:creationId xmlns:a16="http://schemas.microsoft.com/office/drawing/2014/main" id="{8FE531A3-B03C-458D-8F1E-4AFE393434AC}"/>
              </a:ext>
            </a:extLst>
          </p:cNvPr>
          <p:cNvSpPr/>
          <p:nvPr/>
        </p:nvSpPr>
        <p:spPr>
          <a:xfrm>
            <a:off x="10774016" y="7301949"/>
            <a:ext cx="1470991" cy="543338"/>
          </a:xfrm>
          <a:prstGeom prst="lef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65208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derive track</a:t>
            </a:r>
            <a:endParaRPr lang="nl-NL" dirty="0"/>
          </a:p>
        </p:txBody>
      </p:sp>
      <p:sp>
        <p:nvSpPr>
          <p:cNvPr id="3" name="Text Placeholder 2"/>
          <p:cNvSpPr>
            <a:spLocks noGrp="1"/>
          </p:cNvSpPr>
          <p:nvPr>
            <p:ph type="body" sz="quarter" idx="10"/>
          </p:nvPr>
        </p:nvSpPr>
        <p:spPr/>
        <p:txBody>
          <a:bodyPr/>
          <a:lstStyle/>
          <a:p>
            <a:endParaRPr lang="nl-NL"/>
          </a:p>
        </p:txBody>
      </p:sp>
      <p:pic>
        <p:nvPicPr>
          <p:cNvPr id="4" name="Picture 3">
            <a:extLst>
              <a:ext uri="{FF2B5EF4-FFF2-40B4-BE49-F238E27FC236}">
                <a16:creationId xmlns:a16="http://schemas.microsoft.com/office/drawing/2014/main" id="{78A34472-AEA9-4C9D-B44D-CFB87BF65A6A}"/>
              </a:ext>
            </a:extLst>
          </p:cNvPr>
          <p:cNvPicPr>
            <a:picLocks noChangeAspect="1"/>
          </p:cNvPicPr>
          <p:nvPr/>
        </p:nvPicPr>
        <p:blipFill>
          <a:blip r:embed="rId2"/>
          <a:stretch>
            <a:fillRect/>
          </a:stretch>
        </p:blipFill>
        <p:spPr>
          <a:xfrm>
            <a:off x="353346" y="2878861"/>
            <a:ext cx="16582981" cy="3005104"/>
          </a:xfrm>
          <a:prstGeom prst="rect">
            <a:avLst/>
          </a:prstGeom>
        </p:spPr>
      </p:pic>
      <p:pic>
        <p:nvPicPr>
          <p:cNvPr id="5" name="Picture 4">
            <a:extLst>
              <a:ext uri="{FF2B5EF4-FFF2-40B4-BE49-F238E27FC236}">
                <a16:creationId xmlns:a16="http://schemas.microsoft.com/office/drawing/2014/main" id="{F3090137-E70A-4856-A0A9-CB00DD7843EB}"/>
              </a:ext>
            </a:extLst>
          </p:cNvPr>
          <p:cNvPicPr>
            <a:picLocks noChangeAspect="1"/>
          </p:cNvPicPr>
          <p:nvPr/>
        </p:nvPicPr>
        <p:blipFill rotWithShape="1">
          <a:blip r:embed="rId2"/>
          <a:srcRect t="56447" r="45095"/>
          <a:stretch/>
        </p:blipFill>
        <p:spPr>
          <a:xfrm>
            <a:off x="403936" y="5467351"/>
            <a:ext cx="16582981" cy="2383798"/>
          </a:xfrm>
          <a:prstGeom prst="rect">
            <a:avLst/>
          </a:prstGeom>
        </p:spPr>
      </p:pic>
    </p:spTree>
    <p:extLst>
      <p:ext uri="{BB962C8B-B14F-4D97-AF65-F5344CB8AC3E}">
        <p14:creationId xmlns:p14="http://schemas.microsoft.com/office/powerpoint/2010/main" val="336360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categorize </a:t>
            </a:r>
            <a:r>
              <a:rPr lang="en-US" dirty="0" err="1"/>
              <a:t>codeone</a:t>
            </a:r>
            <a:r>
              <a:rPr lang="en-US" dirty="0"/>
              <a:t> 2018 session proposals into tracks</a:t>
            </a:r>
            <a:endParaRPr lang="nl-NL" dirty="0"/>
          </a:p>
        </p:txBody>
      </p:sp>
      <p:sp>
        <p:nvSpPr>
          <p:cNvPr id="3" name="Text Placeholder 2"/>
          <p:cNvSpPr>
            <a:spLocks noGrp="1"/>
          </p:cNvSpPr>
          <p:nvPr>
            <p:ph type="body" sz="quarter" idx="10"/>
          </p:nvPr>
        </p:nvSpPr>
        <p:spPr/>
        <p:txBody>
          <a:bodyPr/>
          <a:lstStyle/>
          <a:p>
            <a:endParaRPr lang="nl-NL"/>
          </a:p>
        </p:txBody>
      </p:sp>
      <p:pic>
        <p:nvPicPr>
          <p:cNvPr id="6" name="Picture 5"/>
          <p:cNvPicPr>
            <a:picLocks noChangeAspect="1"/>
          </p:cNvPicPr>
          <p:nvPr/>
        </p:nvPicPr>
        <p:blipFill>
          <a:blip r:embed="rId2"/>
          <a:stretch>
            <a:fillRect/>
          </a:stretch>
        </p:blipFill>
        <p:spPr>
          <a:xfrm>
            <a:off x="977771" y="2189748"/>
            <a:ext cx="14698295" cy="7115583"/>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12110321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2144" y="3890913"/>
            <a:ext cx="14955977" cy="1290587"/>
          </a:xfrm>
        </p:spPr>
        <p:txBody>
          <a:bodyPr/>
          <a:lstStyle/>
          <a:p>
            <a:r>
              <a:rPr lang="en-US" sz="13800" dirty="0"/>
              <a:t>X = [x</a:t>
            </a:r>
            <a:r>
              <a:rPr lang="en-US" sz="13800" baseline="-25000" dirty="0"/>
              <a:t>1</a:t>
            </a:r>
            <a:r>
              <a:rPr lang="en-US" sz="13800" dirty="0"/>
              <a:t>,x</a:t>
            </a:r>
            <a:r>
              <a:rPr lang="en-US" sz="13800" baseline="-25000" dirty="0"/>
              <a:t>2</a:t>
            </a:r>
            <a:r>
              <a:rPr lang="en-US" sz="13800" dirty="0"/>
              <a:t>,x</a:t>
            </a:r>
            <a:r>
              <a:rPr lang="en-US" sz="13800" baseline="-25000" dirty="0"/>
              <a:t>3</a:t>
            </a:r>
            <a:r>
              <a:rPr lang="en-US" sz="13800" dirty="0"/>
              <a:t>,…,</a:t>
            </a:r>
            <a:r>
              <a:rPr lang="en-US" sz="13800" dirty="0" err="1"/>
              <a:t>x</a:t>
            </a:r>
            <a:r>
              <a:rPr lang="en-US" sz="13800" baseline="-25000" dirty="0" err="1"/>
              <a:t>n</a:t>
            </a:r>
            <a:r>
              <a:rPr lang="en-US" sz="13800" dirty="0"/>
              <a:t>]</a:t>
            </a:r>
            <a:endParaRPr lang="nl-NL" sz="13800" dirty="0"/>
          </a:p>
        </p:txBody>
      </p:sp>
      <p:sp>
        <p:nvSpPr>
          <p:cNvPr id="3" name="Text Placeholder 2"/>
          <p:cNvSpPr>
            <a:spLocks noGrp="1"/>
          </p:cNvSpPr>
          <p:nvPr>
            <p:ph type="body" sz="quarter" idx="10"/>
          </p:nvPr>
        </p:nvSpPr>
        <p:spPr/>
        <p:txBody>
          <a:bodyPr/>
          <a:lstStyle/>
          <a:p>
            <a:endParaRPr lang="nl-NL"/>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04923" y="174489"/>
            <a:ext cx="3810000" cy="35623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233450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1" y="843460"/>
            <a:ext cx="12882693" cy="1346288"/>
          </a:xfrm>
        </p:spPr>
        <p:txBody>
          <a:bodyPr/>
          <a:lstStyle/>
          <a:p>
            <a:r>
              <a:rPr lang="en-US" dirty="0"/>
              <a:t>Automatic Machine Predicted tracks for </a:t>
            </a:r>
            <a:r>
              <a:rPr lang="en-US" dirty="0" err="1"/>
              <a:t>codeone</a:t>
            </a:r>
            <a:r>
              <a:rPr lang="en-US" dirty="0"/>
              <a:t> proposed sessions</a:t>
            </a:r>
            <a:endParaRPr lang="nl-NL" dirty="0"/>
          </a:p>
        </p:txBody>
      </p:sp>
      <p:sp>
        <p:nvSpPr>
          <p:cNvPr id="3" name="Text Placeholder 2"/>
          <p:cNvSpPr>
            <a:spLocks noGrp="1"/>
          </p:cNvSpPr>
          <p:nvPr>
            <p:ph type="body" sz="quarter" idx="10"/>
          </p:nvPr>
        </p:nvSpPr>
        <p:spPr/>
        <p:txBody>
          <a:bodyPr/>
          <a:lstStyle/>
          <a:p>
            <a:endParaRPr lang="nl-NL"/>
          </a:p>
        </p:txBody>
      </p:sp>
      <p:pic>
        <p:nvPicPr>
          <p:cNvPr id="5" name="Picture 4"/>
          <p:cNvPicPr>
            <a:picLocks noChangeAspect="1"/>
          </p:cNvPicPr>
          <p:nvPr/>
        </p:nvPicPr>
        <p:blipFill>
          <a:blip r:embed="rId2"/>
          <a:stretch>
            <a:fillRect/>
          </a:stretch>
        </p:blipFill>
        <p:spPr>
          <a:xfrm>
            <a:off x="134911" y="3721471"/>
            <a:ext cx="18497863" cy="2769270"/>
          </a:xfrm>
          <a:prstGeom prst="rect">
            <a:avLst/>
          </a:prstGeom>
        </p:spPr>
      </p:pic>
    </p:spTree>
    <p:extLst>
      <p:ext uri="{BB962C8B-B14F-4D97-AF65-F5344CB8AC3E}">
        <p14:creationId xmlns:p14="http://schemas.microsoft.com/office/powerpoint/2010/main" val="312151812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77770" y="843460"/>
            <a:ext cx="15222349" cy="1346288"/>
          </a:xfrm>
        </p:spPr>
        <p:txBody>
          <a:bodyPr/>
          <a:lstStyle/>
          <a:p>
            <a:r>
              <a:rPr lang="nl-NL" dirty="0"/>
              <a:t>Big Data SQL</a:t>
            </a:r>
            <a:br>
              <a:rPr lang="nl-NL" dirty="0"/>
            </a:br>
            <a:r>
              <a:rPr lang="nl-NL" dirty="0"/>
              <a:t>Oracle Database as single point of entry</a:t>
            </a:r>
            <a:endParaRPr 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2614" y="2373312"/>
            <a:ext cx="15542161" cy="62068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09666" y="5441430"/>
            <a:ext cx="11917180" cy="313868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Tree>
    <p:extLst>
      <p:ext uri="{BB962C8B-B14F-4D97-AF65-F5344CB8AC3E}">
        <p14:creationId xmlns:p14="http://schemas.microsoft.com/office/powerpoint/2010/main" val="12282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C:\Users\lucas_j\Google Drive\OracleOpenWorld2016\Keynote-Larry1-Sunday\2016-09-26_7-25-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1777" y="2460970"/>
            <a:ext cx="4581118" cy="2211008"/>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a:xfrm>
            <a:off x="977770" y="843460"/>
            <a:ext cx="15100429" cy="1346288"/>
          </a:xfrm>
        </p:spPr>
        <p:txBody>
          <a:bodyPr/>
          <a:lstStyle/>
          <a:p>
            <a:r>
              <a:rPr lang="nl-NL" dirty="0" err="1"/>
              <a:t>Many</a:t>
            </a:r>
            <a:r>
              <a:rPr lang="nl-NL" dirty="0"/>
              <a:t> </a:t>
            </a:r>
            <a:r>
              <a:rPr lang="nl-NL" dirty="0" err="1"/>
              <a:t>cloud</a:t>
            </a:r>
            <a:r>
              <a:rPr lang="nl-NL" dirty="0"/>
              <a:t> services </a:t>
            </a:r>
            <a:r>
              <a:rPr lang="nl-NL" dirty="0" err="1"/>
              <a:t>around</a:t>
            </a:r>
            <a:r>
              <a:rPr lang="nl-NL" dirty="0"/>
              <a:t> Big Data &amp; [</a:t>
            </a:r>
            <a:r>
              <a:rPr lang="nl-NL" dirty="0" err="1"/>
              <a:t>predictive</a:t>
            </a:r>
            <a:r>
              <a:rPr lang="nl-NL" dirty="0"/>
              <a:t>] Analytics &amp; Machine </a:t>
            </a:r>
            <a:r>
              <a:rPr lang="nl-NL" dirty="0" err="1"/>
              <a:t>learning</a:t>
            </a:r>
            <a:endParaRPr lang="en-US" dirty="0"/>
          </a:p>
        </p:txBody>
      </p:sp>
      <p:sp>
        <p:nvSpPr>
          <p:cNvPr id="2" name="Slide Number Placeholder 1"/>
          <p:cNvSpPr>
            <a:spLocks noGrp="1"/>
          </p:cNvSpPr>
          <p:nvPr>
            <p:ph type="sldNum" sz="quarter" idx="4294967295"/>
          </p:nvPr>
        </p:nvSpPr>
        <p:spPr>
          <a:xfrm>
            <a:off x="15584488" y="473075"/>
            <a:ext cx="1755775" cy="717550"/>
          </a:xfrm>
          <a:prstGeom prst="rect">
            <a:avLst/>
          </a:prstGeom>
        </p:spPr>
        <p:txBody>
          <a:bodyPr/>
          <a:lstStyle/>
          <a:p>
            <a:fld id="{8C6C32FA-E44F-1241-B9B5-7B8834E103EA}" type="slidenum">
              <a:rPr lang="en-US" smtClean="0"/>
              <a:pPr/>
              <a:t>72</a:t>
            </a:fld>
            <a:endParaRPr lang="en-US"/>
          </a:p>
        </p:txBody>
      </p:sp>
      <p:pic>
        <p:nvPicPr>
          <p:cNvPr id="1027" name="Picture 3" descr="C:\Users\lucas_j\Google Drive\OracleOpenWorld2016\Keynote-Larry1-Sunday\2016-09-26_7-19-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24" y="2339658"/>
            <a:ext cx="4994876" cy="212435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Users\lucas_j\Google Drive\OracleOpenWorld2016\Keynote-Larry1-Sunday\2016-09-26_7-19-5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084" y="6843534"/>
            <a:ext cx="6193364" cy="29490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Picture 5" descr="C:\Users\lucas_j\Google Drive\OracleOpenWorld2016\Keynote-Larry1-Sunday\2016-09-26_7-21-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83789" y="2267644"/>
            <a:ext cx="7952608" cy="38232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C:\Users\lucas_j\Google Drive\OracleOpenWorld2016\Keynote-Larry1-Sunday\2016-09-26_7-22-1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4805" y="7027439"/>
            <a:ext cx="5375178" cy="258381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1" name="Picture 7" descr="C:\Users\lucas_j\Google Drive\OracleOpenWorld2016\Keynote-Larry1-Sunday\2016-09-26_7-23-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90711" y="3413949"/>
            <a:ext cx="5866582" cy="26769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C:\Users\lucas_j\Google Drive\OracleOpenWorld2016\Keynote-Larry1-Sunday\2016-09-26_7-24-3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34449" y="4671977"/>
            <a:ext cx="5295890" cy="22093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3" name="Picture 9" descr="C:\Users\lucas_j\Google Drive\OracleOpenWorld2016\Keynote-Larry1-Sunday\2016-09-26_7-25-0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29931" y="5006264"/>
            <a:ext cx="4480641" cy="201403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69053" y="7046617"/>
            <a:ext cx="6191202" cy="2616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9685" y="4921681"/>
            <a:ext cx="4994876" cy="209524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2"/>
          <a:stretch>
            <a:fillRect/>
          </a:stretch>
        </p:blipFill>
        <p:spPr>
          <a:xfrm>
            <a:off x="7444336" y="5567196"/>
            <a:ext cx="7149852" cy="3607229"/>
          </a:xfrm>
          <a:prstGeom prst="rect">
            <a:avLst/>
          </a:prstGeom>
        </p:spPr>
      </p:pic>
    </p:spTree>
    <p:extLst>
      <p:ext uri="{BB962C8B-B14F-4D97-AF65-F5344CB8AC3E}">
        <p14:creationId xmlns:p14="http://schemas.microsoft.com/office/powerpoint/2010/main" val="68248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1000"/>
                                        <p:tgtEl>
                                          <p:spTgt spid="1027"/>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1000"/>
                                        <p:tgtEl>
                                          <p:spTgt spid="1028"/>
                                        </p:tgtEl>
                                      </p:cBhvr>
                                    </p:animEffect>
                                  </p:childTnLst>
                                </p:cTn>
                              </p:par>
                            </p:childTnLst>
                          </p:cTn>
                        </p:par>
                        <p:par>
                          <p:cTn id="16" fill="hold">
                            <p:stCondLst>
                              <p:cond delay="4500"/>
                            </p:stCondLst>
                            <p:childTnLst>
                              <p:par>
                                <p:cTn id="17" presetID="10" presetClass="entr" presetSubtype="0" fill="hold" nodeType="afterEffect">
                                  <p:stCondLst>
                                    <p:cond delay="500"/>
                                  </p:stCondLst>
                                  <p:childTnLst>
                                    <p:set>
                                      <p:cBhvr>
                                        <p:cTn id="18" dur="1" fill="hold">
                                          <p:stCondLst>
                                            <p:cond delay="0"/>
                                          </p:stCondLst>
                                        </p:cTn>
                                        <p:tgtEl>
                                          <p:spTgt spid="1029"/>
                                        </p:tgtEl>
                                        <p:attrNameLst>
                                          <p:attrName>style.visibility</p:attrName>
                                        </p:attrNameLst>
                                      </p:cBhvr>
                                      <p:to>
                                        <p:strVal val="visible"/>
                                      </p:to>
                                    </p:set>
                                    <p:animEffect transition="in" filter="fade">
                                      <p:cBhvr>
                                        <p:cTn id="19" dur="1000"/>
                                        <p:tgtEl>
                                          <p:spTgt spid="1029"/>
                                        </p:tgtEl>
                                      </p:cBhvr>
                                    </p:animEffect>
                                  </p:childTnLst>
                                </p:cTn>
                              </p:par>
                            </p:childTnLst>
                          </p:cTn>
                        </p:par>
                        <p:par>
                          <p:cTn id="20" fill="hold">
                            <p:stCondLst>
                              <p:cond delay="6000"/>
                            </p:stCondLst>
                            <p:childTnLst>
                              <p:par>
                                <p:cTn id="21" presetID="10" presetClass="entr" presetSubtype="0" fill="hold" nodeType="afterEffect">
                                  <p:stCondLst>
                                    <p:cond delay="50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childTnLst>
                                </p:cTn>
                              </p:par>
                            </p:childTnLst>
                          </p:cTn>
                        </p:par>
                        <p:par>
                          <p:cTn id="24" fill="hold">
                            <p:stCondLst>
                              <p:cond delay="7500"/>
                            </p:stCondLst>
                            <p:childTnLst>
                              <p:par>
                                <p:cTn id="25" presetID="10" presetClass="entr" presetSubtype="0" fill="hold" nodeType="afterEffect">
                                  <p:stCondLst>
                                    <p:cond delay="500"/>
                                  </p:stCondLst>
                                  <p:childTnLst>
                                    <p:set>
                                      <p:cBhvr>
                                        <p:cTn id="26" dur="1" fill="hold">
                                          <p:stCondLst>
                                            <p:cond delay="0"/>
                                          </p:stCondLst>
                                        </p:cTn>
                                        <p:tgtEl>
                                          <p:spTgt spid="1031"/>
                                        </p:tgtEl>
                                        <p:attrNameLst>
                                          <p:attrName>style.visibility</p:attrName>
                                        </p:attrNameLst>
                                      </p:cBhvr>
                                      <p:to>
                                        <p:strVal val="visible"/>
                                      </p:to>
                                    </p:set>
                                    <p:animEffect transition="in" filter="fade">
                                      <p:cBhvr>
                                        <p:cTn id="27" dur="1000"/>
                                        <p:tgtEl>
                                          <p:spTgt spid="1031"/>
                                        </p:tgtEl>
                                      </p:cBhvr>
                                    </p:animEffect>
                                  </p:childTnLst>
                                </p:cTn>
                              </p:par>
                            </p:childTnLst>
                          </p:cTn>
                        </p:par>
                        <p:par>
                          <p:cTn id="28" fill="hold">
                            <p:stCondLst>
                              <p:cond delay="9000"/>
                            </p:stCondLst>
                            <p:childTnLst>
                              <p:par>
                                <p:cTn id="29" presetID="10" presetClass="entr" presetSubtype="0" fill="hold" nodeType="afterEffect">
                                  <p:stCondLst>
                                    <p:cond delay="50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1000"/>
                                        <p:tgtEl>
                                          <p:spTgt spid="1032"/>
                                        </p:tgtEl>
                                      </p:cBhvr>
                                    </p:animEffect>
                                  </p:childTnLst>
                                </p:cTn>
                              </p:par>
                            </p:childTnLst>
                          </p:cTn>
                        </p:par>
                        <p:par>
                          <p:cTn id="32" fill="hold">
                            <p:stCondLst>
                              <p:cond delay="10500"/>
                            </p:stCondLst>
                            <p:childTnLst>
                              <p:par>
                                <p:cTn id="33" presetID="10" presetClass="entr" presetSubtype="0" fill="hold" nodeType="afterEffect">
                                  <p:stCondLst>
                                    <p:cond delay="50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1000"/>
                                        <p:tgtEl>
                                          <p:spTgt spid="1033"/>
                                        </p:tgtEl>
                                      </p:cBhvr>
                                    </p:animEffect>
                                  </p:childTnLst>
                                </p:cTn>
                              </p:par>
                            </p:childTnLst>
                          </p:cTn>
                        </p:par>
                        <p:par>
                          <p:cTn id="36" fill="hold">
                            <p:stCondLst>
                              <p:cond delay="12000"/>
                            </p:stCondLst>
                            <p:childTnLst>
                              <p:par>
                                <p:cTn id="37" presetID="10" presetClass="entr" presetSubtype="0" fill="hold" nodeType="afterEffect">
                                  <p:stCondLst>
                                    <p:cond delay="500"/>
                                  </p:stCondLst>
                                  <p:childTnLst>
                                    <p:set>
                                      <p:cBhvr>
                                        <p:cTn id="38" dur="1" fill="hold">
                                          <p:stCondLst>
                                            <p:cond delay="0"/>
                                          </p:stCondLst>
                                        </p:cTn>
                                        <p:tgtEl>
                                          <p:spTgt spid="1035"/>
                                        </p:tgtEl>
                                        <p:attrNameLst>
                                          <p:attrName>style.visibility</p:attrName>
                                        </p:attrNameLst>
                                      </p:cBhvr>
                                      <p:to>
                                        <p:strVal val="visible"/>
                                      </p:to>
                                    </p:set>
                                    <p:animEffect transition="in" filter="fade">
                                      <p:cBhvr>
                                        <p:cTn id="39" dur="1000"/>
                                        <p:tgtEl>
                                          <p:spTgt spid="1035"/>
                                        </p:tgtEl>
                                      </p:cBhvr>
                                    </p:animEffect>
                                  </p:childTnLst>
                                </p:cTn>
                              </p:par>
                            </p:childTnLst>
                          </p:cTn>
                        </p:par>
                        <p:par>
                          <p:cTn id="40" fill="hold">
                            <p:stCondLst>
                              <p:cond delay="13500"/>
                            </p:stCondLst>
                            <p:childTnLst>
                              <p:par>
                                <p:cTn id="41" presetID="10" presetClass="entr" presetSubtype="0" fill="hold" nodeType="afterEffect">
                                  <p:stCondLst>
                                    <p:cond delay="500"/>
                                  </p:stCondLst>
                                  <p:childTnLst>
                                    <p:set>
                                      <p:cBhvr>
                                        <p:cTn id="42" dur="1" fill="hold">
                                          <p:stCondLst>
                                            <p:cond delay="0"/>
                                          </p:stCondLst>
                                        </p:cTn>
                                        <p:tgtEl>
                                          <p:spTgt spid="1036"/>
                                        </p:tgtEl>
                                        <p:attrNameLst>
                                          <p:attrName>style.visibility</p:attrName>
                                        </p:attrNameLst>
                                      </p:cBhvr>
                                      <p:to>
                                        <p:strVal val="visible"/>
                                      </p:to>
                                    </p:set>
                                    <p:animEffect transition="in" filter="fade">
                                      <p:cBhvr>
                                        <p:cTn id="43" dur="1000"/>
                                        <p:tgtEl>
                                          <p:spTgt spid="1036"/>
                                        </p:tgtEl>
                                      </p:cBhvr>
                                    </p:animEffect>
                                  </p:childTnLst>
                                </p:cTn>
                              </p:par>
                            </p:childTnLst>
                          </p:cTn>
                        </p:par>
                        <p:par>
                          <p:cTn id="44" fill="hold">
                            <p:stCondLst>
                              <p:cond delay="15000"/>
                            </p:stCondLst>
                            <p:childTnLst>
                              <p:par>
                                <p:cTn id="45" presetID="42"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3142-07F1-4B2E-A62A-214D8A5FD51B}"/>
              </a:ext>
            </a:extLst>
          </p:cNvPr>
          <p:cNvSpPr>
            <a:spLocks noGrp="1"/>
          </p:cNvSpPr>
          <p:nvPr>
            <p:ph type="title"/>
          </p:nvPr>
        </p:nvSpPr>
        <p:spPr/>
        <p:txBody>
          <a:bodyPr>
            <a:normAutofit/>
          </a:bodyPr>
          <a:lstStyle/>
          <a:p>
            <a:r>
              <a:rPr lang="nl-NL" sz="5400" dirty="0" err="1"/>
              <a:t>Oracle’s</a:t>
            </a:r>
            <a:r>
              <a:rPr lang="nl-NL" sz="5400" dirty="0"/>
              <a:t> Machine Learning     </a:t>
            </a:r>
            <a:r>
              <a:rPr lang="nl-NL" sz="5400" dirty="0" err="1"/>
              <a:t>architecture</a:t>
            </a:r>
            <a:endParaRPr lang="en-NL" sz="5400" dirty="0"/>
          </a:p>
        </p:txBody>
      </p:sp>
      <p:sp>
        <p:nvSpPr>
          <p:cNvPr id="3" name="Content Placeholder 2">
            <a:extLst>
              <a:ext uri="{FF2B5EF4-FFF2-40B4-BE49-F238E27FC236}">
                <a16:creationId xmlns:a16="http://schemas.microsoft.com/office/drawing/2014/main" id="{33D67BBF-1562-48C3-9ABE-505BEB50BEFB}"/>
              </a:ext>
            </a:extLst>
          </p:cNvPr>
          <p:cNvSpPr>
            <a:spLocks noGrp="1"/>
          </p:cNvSpPr>
          <p:nvPr>
            <p:ph idx="1"/>
          </p:nvPr>
        </p:nvSpPr>
        <p:spPr/>
        <p:txBody>
          <a:bodyPr/>
          <a:lstStyle/>
          <a:p>
            <a:endParaRPr lang="en-NL"/>
          </a:p>
        </p:txBody>
      </p:sp>
      <p:pic>
        <p:nvPicPr>
          <p:cNvPr id="6" name="Picture 5">
            <a:extLst>
              <a:ext uri="{FF2B5EF4-FFF2-40B4-BE49-F238E27FC236}">
                <a16:creationId xmlns:a16="http://schemas.microsoft.com/office/drawing/2014/main" id="{EBF4730B-F9EA-41E5-839B-325DF1213E8A}"/>
              </a:ext>
            </a:extLst>
          </p:cNvPr>
          <p:cNvPicPr>
            <a:picLocks noChangeAspect="1"/>
          </p:cNvPicPr>
          <p:nvPr/>
        </p:nvPicPr>
        <p:blipFill>
          <a:blip r:embed="rId2"/>
          <a:stretch>
            <a:fillRect/>
          </a:stretch>
        </p:blipFill>
        <p:spPr>
          <a:xfrm>
            <a:off x="1365596" y="1774933"/>
            <a:ext cx="15931749" cy="6584510"/>
          </a:xfrm>
          <a:prstGeom prst="rect">
            <a:avLst/>
          </a:prstGeom>
        </p:spPr>
      </p:pic>
      <p:sp>
        <p:nvSpPr>
          <p:cNvPr id="7" name="TextBox 6">
            <a:extLst>
              <a:ext uri="{FF2B5EF4-FFF2-40B4-BE49-F238E27FC236}">
                <a16:creationId xmlns:a16="http://schemas.microsoft.com/office/drawing/2014/main" id="{AC106C76-90F1-4BFC-A1B3-998E82B52AAA}"/>
              </a:ext>
            </a:extLst>
          </p:cNvPr>
          <p:cNvSpPr txBox="1"/>
          <p:nvPr/>
        </p:nvSpPr>
        <p:spPr>
          <a:xfrm>
            <a:off x="505338" y="4345450"/>
            <a:ext cx="864019" cy="1138004"/>
          </a:xfrm>
          <a:prstGeom prst="rect">
            <a:avLst/>
          </a:prstGeom>
          <a:noFill/>
        </p:spPr>
        <p:txBody>
          <a:bodyPr wrap="none" lIns="0" tIns="0" rIns="0" bIns="0" rtlCol="0">
            <a:spAutoFit/>
          </a:bodyPr>
          <a:lstStyle/>
          <a:p>
            <a:r>
              <a:rPr lang="nl-NL" sz="2465" dirty="0">
                <a:solidFill>
                  <a:schemeClr val="tx1">
                    <a:lumMod val="50000"/>
                    <a:lumOff val="50000"/>
                  </a:schemeClr>
                </a:solidFill>
                <a:latin typeface="Arial Unicode MS"/>
              </a:rPr>
              <a:t>OLTP</a:t>
            </a:r>
          </a:p>
          <a:p>
            <a:r>
              <a:rPr lang="nl-NL" sz="2465" dirty="0" err="1">
                <a:solidFill>
                  <a:schemeClr val="tx1">
                    <a:lumMod val="50000"/>
                    <a:lumOff val="50000"/>
                  </a:schemeClr>
                </a:solidFill>
                <a:latin typeface="Arial Unicode MS"/>
              </a:rPr>
              <a:t>IoT</a:t>
            </a:r>
            <a:endParaRPr lang="nl-NL" sz="2465" dirty="0">
              <a:solidFill>
                <a:schemeClr val="tx1">
                  <a:lumMod val="50000"/>
                  <a:lumOff val="50000"/>
                </a:schemeClr>
              </a:solidFill>
              <a:latin typeface="Arial Unicode MS"/>
            </a:endParaRPr>
          </a:p>
          <a:p>
            <a:r>
              <a:rPr lang="nl-NL" sz="2465" dirty="0" err="1">
                <a:solidFill>
                  <a:schemeClr val="tx1">
                    <a:lumMod val="50000"/>
                    <a:lumOff val="50000"/>
                  </a:schemeClr>
                </a:solidFill>
                <a:latin typeface="Arial Unicode MS"/>
              </a:rPr>
              <a:t>Social</a:t>
            </a:r>
            <a:endParaRPr lang="en-NL" sz="2465" dirty="0" err="1">
              <a:solidFill>
                <a:schemeClr val="tx1">
                  <a:lumMod val="50000"/>
                  <a:lumOff val="50000"/>
                </a:schemeClr>
              </a:solidFill>
              <a:latin typeface="Arial Unicode MS"/>
            </a:endParaRPr>
          </a:p>
        </p:txBody>
      </p:sp>
      <p:sp>
        <p:nvSpPr>
          <p:cNvPr id="8" name="Cloud 7">
            <a:extLst>
              <a:ext uri="{FF2B5EF4-FFF2-40B4-BE49-F238E27FC236}">
                <a16:creationId xmlns:a16="http://schemas.microsoft.com/office/drawing/2014/main" id="{38750425-A912-4ADF-B0D7-AE1560F66EA3}"/>
              </a:ext>
            </a:extLst>
          </p:cNvPr>
          <p:cNvSpPr/>
          <p:nvPr/>
        </p:nvSpPr>
        <p:spPr>
          <a:xfrm>
            <a:off x="14915374" y="1774933"/>
            <a:ext cx="2042561" cy="1061141"/>
          </a:xfrm>
          <a:prstGeom prst="clou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sz="4551"/>
          </a:p>
        </p:txBody>
      </p:sp>
      <p:sp>
        <p:nvSpPr>
          <p:cNvPr id="9" name="TextBox 8">
            <a:extLst>
              <a:ext uri="{FF2B5EF4-FFF2-40B4-BE49-F238E27FC236}">
                <a16:creationId xmlns:a16="http://schemas.microsoft.com/office/drawing/2014/main" id="{23185223-E8B5-4859-A389-10901342C963}"/>
              </a:ext>
            </a:extLst>
          </p:cNvPr>
          <p:cNvSpPr txBox="1"/>
          <p:nvPr/>
        </p:nvSpPr>
        <p:spPr>
          <a:xfrm>
            <a:off x="15298314" y="1926141"/>
            <a:ext cx="1357744" cy="758669"/>
          </a:xfrm>
          <a:prstGeom prst="rect">
            <a:avLst/>
          </a:prstGeom>
          <a:noFill/>
        </p:spPr>
        <p:txBody>
          <a:bodyPr wrap="none" lIns="0" tIns="0" rIns="0" bIns="0" rtlCol="0">
            <a:spAutoFit/>
          </a:bodyPr>
          <a:lstStyle/>
          <a:p>
            <a:r>
              <a:rPr lang="nl-NL" sz="2465" dirty="0"/>
              <a:t>Analytics </a:t>
            </a:r>
          </a:p>
          <a:p>
            <a:r>
              <a:rPr lang="nl-NL" sz="2465" dirty="0"/>
              <a:t>Cloud</a:t>
            </a:r>
            <a:endParaRPr lang="en-NL" sz="2465" dirty="0" err="1"/>
          </a:p>
        </p:txBody>
      </p:sp>
      <p:pic>
        <p:nvPicPr>
          <p:cNvPr id="7170" name="Picture 2" descr="Image result for machine learning">
            <a:extLst>
              <a:ext uri="{FF2B5EF4-FFF2-40B4-BE49-F238E27FC236}">
                <a16:creationId xmlns:a16="http://schemas.microsoft.com/office/drawing/2014/main" id="{CDA745F1-6C5D-43E0-ACA4-8F78F9482300}"/>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5639531" y="1130162"/>
            <a:ext cx="1657814" cy="110568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machine learning">
            <a:extLst>
              <a:ext uri="{FF2B5EF4-FFF2-40B4-BE49-F238E27FC236}">
                <a16:creationId xmlns:a16="http://schemas.microsoft.com/office/drawing/2014/main" id="{2E80D654-BB2E-4E81-9F68-D683AD5CFB7F}"/>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1609814" y="2684810"/>
            <a:ext cx="1657814" cy="110568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achine learning">
            <a:extLst>
              <a:ext uri="{FF2B5EF4-FFF2-40B4-BE49-F238E27FC236}">
                <a16:creationId xmlns:a16="http://schemas.microsoft.com/office/drawing/2014/main" id="{F0DEF04A-C89D-4F22-A25D-9AEC3C9AE3DB}"/>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10072574" y="6318980"/>
            <a:ext cx="1657814" cy="1105689"/>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machine learning">
            <a:extLst>
              <a:ext uri="{FF2B5EF4-FFF2-40B4-BE49-F238E27FC236}">
                <a16:creationId xmlns:a16="http://schemas.microsoft.com/office/drawing/2014/main" id="{87030727-6932-4D03-A345-F757118F84F1}"/>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9611966" y="519113"/>
            <a:ext cx="1657814" cy="11056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543200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5E1D1-C20D-4F38-8115-083DC9EC6FAC}"/>
              </a:ext>
            </a:extLst>
          </p:cNvPr>
          <p:cNvSpPr>
            <a:spLocks noGrp="1"/>
          </p:cNvSpPr>
          <p:nvPr>
            <p:ph type="title"/>
          </p:nvPr>
        </p:nvSpPr>
        <p:spPr/>
        <p:txBody>
          <a:bodyPr/>
          <a:lstStyle/>
          <a:p>
            <a:r>
              <a:rPr lang="nl-NL" dirty="0" err="1"/>
              <a:t>What</a:t>
            </a:r>
            <a:r>
              <a:rPr lang="nl-NL" dirty="0"/>
              <a:t> is </a:t>
            </a:r>
            <a:r>
              <a:rPr lang="nl-NL" dirty="0" err="1"/>
              <a:t>oracle</a:t>
            </a:r>
            <a:r>
              <a:rPr lang="nl-NL" dirty="0"/>
              <a:t> </a:t>
            </a:r>
            <a:r>
              <a:rPr lang="nl-NL" dirty="0" err="1"/>
              <a:t>doing</a:t>
            </a:r>
            <a:r>
              <a:rPr lang="nl-NL" dirty="0"/>
              <a:t> </a:t>
            </a:r>
            <a:r>
              <a:rPr lang="nl-NL" dirty="0" err="1"/>
              <a:t>around</a:t>
            </a:r>
            <a:r>
              <a:rPr lang="nl-NL" dirty="0"/>
              <a:t> </a:t>
            </a:r>
            <a:br>
              <a:rPr lang="nl-NL" dirty="0"/>
            </a:br>
            <a:r>
              <a:rPr lang="nl-NL" dirty="0"/>
              <a:t>machine </a:t>
            </a:r>
            <a:r>
              <a:rPr lang="nl-NL" dirty="0" err="1"/>
              <a:t>learning</a:t>
            </a:r>
            <a:r>
              <a:rPr lang="nl-NL" dirty="0"/>
              <a:t>?</a:t>
            </a:r>
            <a:endParaRPr lang="en-NL" dirty="0"/>
          </a:p>
        </p:txBody>
      </p:sp>
      <p:sp>
        <p:nvSpPr>
          <p:cNvPr id="4" name="Text Placeholder 3">
            <a:extLst>
              <a:ext uri="{FF2B5EF4-FFF2-40B4-BE49-F238E27FC236}">
                <a16:creationId xmlns:a16="http://schemas.microsoft.com/office/drawing/2014/main" id="{4B91C6EE-F32D-4649-9149-DA39FBDBA22C}"/>
              </a:ext>
            </a:extLst>
          </p:cNvPr>
          <p:cNvSpPr>
            <a:spLocks noGrp="1"/>
          </p:cNvSpPr>
          <p:nvPr>
            <p:ph type="body" sz="quarter" idx="10"/>
          </p:nvPr>
        </p:nvSpPr>
        <p:spPr>
          <a:xfrm>
            <a:off x="1917701" y="2603501"/>
            <a:ext cx="11942763" cy="6437260"/>
          </a:xfrm>
        </p:spPr>
        <p:txBody>
          <a:bodyPr>
            <a:normAutofit fontScale="77500" lnSpcReduction="20000"/>
          </a:bodyPr>
          <a:lstStyle/>
          <a:p>
            <a:r>
              <a:rPr lang="nl-NL" dirty="0" err="1"/>
              <a:t>Autonomous</a:t>
            </a:r>
            <a:r>
              <a:rPr lang="nl-NL" dirty="0"/>
              <a:t> Data Warehouse</a:t>
            </a:r>
          </a:p>
          <a:p>
            <a:pPr lvl="1"/>
            <a:r>
              <a:rPr lang="nl-NL" dirty="0"/>
              <a:t>Data </a:t>
            </a:r>
            <a:r>
              <a:rPr lang="nl-NL" dirty="0" err="1"/>
              <a:t>mining</a:t>
            </a:r>
            <a:r>
              <a:rPr lang="nl-NL" dirty="0"/>
              <a:t> &amp; ML </a:t>
            </a:r>
            <a:r>
              <a:rPr lang="nl-NL" dirty="0" err="1"/>
              <a:t>algorithms</a:t>
            </a:r>
            <a:endParaRPr lang="nl-NL" dirty="0"/>
          </a:p>
          <a:p>
            <a:pPr lvl="1"/>
            <a:r>
              <a:rPr lang="nl-NL" dirty="0"/>
              <a:t>R &amp; SQL in Database</a:t>
            </a:r>
          </a:p>
          <a:p>
            <a:pPr lvl="1"/>
            <a:r>
              <a:rPr lang="nl-NL" dirty="0"/>
              <a:t>Apache Zeppelin </a:t>
            </a:r>
            <a:r>
              <a:rPr lang="nl-NL" dirty="0" err="1"/>
              <a:t>based</a:t>
            </a:r>
            <a:r>
              <a:rPr lang="nl-NL" dirty="0"/>
              <a:t> Notebook</a:t>
            </a:r>
            <a:br>
              <a:rPr lang="nl-NL" dirty="0"/>
            </a:br>
            <a:br>
              <a:rPr lang="nl-NL" dirty="0"/>
            </a:br>
            <a:endParaRPr lang="nl-NL" dirty="0"/>
          </a:p>
          <a:p>
            <a:r>
              <a:rPr lang="nl-NL" dirty="0"/>
              <a:t>Big Data [SQL] Cloud</a:t>
            </a:r>
          </a:p>
          <a:p>
            <a:pPr lvl="1"/>
            <a:r>
              <a:rPr lang="nl-NL" dirty="0" err="1"/>
              <a:t>Managed</a:t>
            </a:r>
            <a:r>
              <a:rPr lang="nl-NL" dirty="0"/>
              <a:t> </a:t>
            </a:r>
            <a:r>
              <a:rPr lang="nl-NL" dirty="0" err="1"/>
              <a:t>Hadoop</a:t>
            </a:r>
            <a:r>
              <a:rPr lang="nl-NL" dirty="0"/>
              <a:t> &amp; Apache </a:t>
            </a:r>
            <a:r>
              <a:rPr lang="nl-NL" dirty="0" err="1"/>
              <a:t>Spark</a:t>
            </a:r>
            <a:endParaRPr lang="nl-NL" dirty="0"/>
          </a:p>
          <a:p>
            <a:pPr lvl="1"/>
            <a:r>
              <a:rPr lang="nl-NL" dirty="0"/>
              <a:t>Run SQL Analytics </a:t>
            </a:r>
            <a:r>
              <a:rPr lang="nl-NL" dirty="0" err="1"/>
              <a:t>across</a:t>
            </a:r>
            <a:r>
              <a:rPr lang="nl-NL" dirty="0"/>
              <a:t> data sources</a:t>
            </a:r>
            <a:br>
              <a:rPr lang="nl-NL" dirty="0"/>
            </a:br>
            <a:endParaRPr lang="nl-NL" dirty="0"/>
          </a:p>
          <a:p>
            <a:r>
              <a:rPr lang="nl-NL" dirty="0"/>
              <a:t>Analytics Cloud</a:t>
            </a:r>
            <a:br>
              <a:rPr lang="nl-NL" dirty="0"/>
            </a:br>
            <a:br>
              <a:rPr lang="nl-NL" dirty="0"/>
            </a:br>
            <a:endParaRPr lang="nl-NL" dirty="0"/>
          </a:p>
          <a:p>
            <a:r>
              <a:rPr lang="nl-NL" dirty="0"/>
              <a:t>Data </a:t>
            </a:r>
            <a:r>
              <a:rPr lang="nl-NL" dirty="0" err="1"/>
              <a:t>Science</a:t>
            </a:r>
            <a:r>
              <a:rPr lang="nl-NL" dirty="0"/>
              <a:t> Cloud</a:t>
            </a:r>
          </a:p>
          <a:p>
            <a:pPr lvl="1"/>
            <a:r>
              <a:rPr lang="nl-NL" dirty="0"/>
              <a:t>Data </a:t>
            </a:r>
            <a:r>
              <a:rPr lang="nl-NL" dirty="0" err="1"/>
              <a:t>Science</a:t>
            </a:r>
            <a:r>
              <a:rPr lang="nl-NL" dirty="0"/>
              <a:t> </a:t>
            </a:r>
            <a:r>
              <a:rPr lang="nl-NL" dirty="0" err="1"/>
              <a:t>Collaboration</a:t>
            </a:r>
            <a:r>
              <a:rPr lang="nl-NL" dirty="0"/>
              <a:t> platform</a:t>
            </a:r>
          </a:p>
          <a:p>
            <a:pPr lvl="1"/>
            <a:r>
              <a:rPr lang="nl-NL" dirty="0"/>
              <a:t>Notebook </a:t>
            </a:r>
            <a:r>
              <a:rPr lang="nl-NL" dirty="0" err="1"/>
              <a:t>based</a:t>
            </a:r>
            <a:r>
              <a:rPr lang="nl-NL" dirty="0"/>
              <a:t> </a:t>
            </a:r>
            <a:r>
              <a:rPr lang="nl-NL" dirty="0" err="1"/>
              <a:t>projects</a:t>
            </a:r>
            <a:endParaRPr lang="nl-NL" dirty="0"/>
          </a:p>
          <a:p>
            <a:pPr lvl="1"/>
            <a:r>
              <a:rPr lang="nl-NL" dirty="0" err="1"/>
              <a:t>Curated</a:t>
            </a:r>
            <a:r>
              <a:rPr lang="nl-NL" dirty="0"/>
              <a:t> Data Exploration &amp; Machine Learning environments</a:t>
            </a:r>
          </a:p>
          <a:p>
            <a:pPr lvl="1"/>
            <a:r>
              <a:rPr lang="nl-NL" dirty="0"/>
              <a:t>Model-</a:t>
            </a:r>
            <a:r>
              <a:rPr lang="nl-NL" dirty="0" err="1"/>
              <a:t>deployment</a:t>
            </a:r>
            <a:r>
              <a:rPr lang="nl-NL" dirty="0"/>
              <a:t> &amp; API </a:t>
            </a:r>
            <a:r>
              <a:rPr lang="nl-NL" dirty="0" err="1"/>
              <a:t>publication</a:t>
            </a:r>
            <a:endParaRPr lang="en-NL" dirty="0"/>
          </a:p>
        </p:txBody>
      </p:sp>
      <p:pic>
        <p:nvPicPr>
          <p:cNvPr id="6146" name="Picture 2" descr="Related image">
            <a:extLst>
              <a:ext uri="{FF2B5EF4-FFF2-40B4-BE49-F238E27FC236}">
                <a16:creationId xmlns:a16="http://schemas.microsoft.com/office/drawing/2014/main" id="{2CF6F198-AB00-4C28-8A81-B0C729595D0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98747" y="780052"/>
            <a:ext cx="9217477" cy="581439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622BAF-70C0-445E-BDA1-5C915923ABB3}"/>
              </a:ext>
            </a:extLst>
          </p:cNvPr>
          <p:cNvPicPr>
            <a:picLocks noChangeAspect="1"/>
          </p:cNvPicPr>
          <p:nvPr/>
        </p:nvPicPr>
        <p:blipFill>
          <a:blip r:embed="rId3"/>
          <a:stretch>
            <a:fillRect/>
          </a:stretch>
        </p:blipFill>
        <p:spPr>
          <a:xfrm>
            <a:off x="11440505" y="6817766"/>
            <a:ext cx="2773920" cy="2636748"/>
          </a:xfrm>
          <a:prstGeom prst="rect">
            <a:avLst/>
          </a:prstGeom>
        </p:spPr>
      </p:pic>
      <p:pic>
        <p:nvPicPr>
          <p:cNvPr id="6148" name="Picture 4" descr="https://cloud.oracle.com/opc/paas/images/AutonomousDataScience_w_72.png">
            <a:extLst>
              <a:ext uri="{FF2B5EF4-FFF2-40B4-BE49-F238E27FC236}">
                <a16:creationId xmlns:a16="http://schemas.microsoft.com/office/drawing/2014/main" id="{DA8D1670-13D1-4AD8-A451-6D679F3CA3E9}"/>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12204290" y="7055532"/>
            <a:ext cx="936522" cy="9365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619865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B9B4-87D9-49F1-AEB3-8518BC5A62C3}"/>
              </a:ext>
            </a:extLst>
          </p:cNvPr>
          <p:cNvSpPr>
            <a:spLocks noGrp="1"/>
          </p:cNvSpPr>
          <p:nvPr>
            <p:ph type="title"/>
          </p:nvPr>
        </p:nvSpPr>
        <p:spPr/>
        <p:txBody>
          <a:bodyPr/>
          <a:lstStyle/>
          <a:p>
            <a:r>
              <a:rPr lang="nl-NL" dirty="0"/>
              <a:t>Oracle AI Platform Cloud Service</a:t>
            </a:r>
            <a:br>
              <a:rPr lang="nl-NL" dirty="0"/>
            </a:br>
            <a:r>
              <a:rPr lang="nl-NL" dirty="0"/>
              <a:t>(coming shortly)</a:t>
            </a:r>
            <a:endParaRPr lang="en-NL" dirty="0"/>
          </a:p>
        </p:txBody>
      </p:sp>
      <p:sp>
        <p:nvSpPr>
          <p:cNvPr id="3" name="Text Placeholder 2">
            <a:extLst>
              <a:ext uri="{FF2B5EF4-FFF2-40B4-BE49-F238E27FC236}">
                <a16:creationId xmlns:a16="http://schemas.microsoft.com/office/drawing/2014/main" id="{4A3500A3-53ED-499E-B7EC-0C7A17A06D4B}"/>
              </a:ext>
            </a:extLst>
          </p:cNvPr>
          <p:cNvSpPr>
            <a:spLocks noGrp="1"/>
          </p:cNvSpPr>
          <p:nvPr>
            <p:ph type="body" sz="quarter" idx="10"/>
          </p:nvPr>
        </p:nvSpPr>
        <p:spPr/>
        <p:txBody>
          <a:bodyPr/>
          <a:lstStyle/>
          <a:p>
            <a:endParaRPr lang="en-NL"/>
          </a:p>
        </p:txBody>
      </p:sp>
      <p:pic>
        <p:nvPicPr>
          <p:cNvPr id="1028" name="Picture 4" descr="https://www.capgemini.com/wp-content/uploads/2018/05/ai-platform-overview.jpg">
            <a:extLst>
              <a:ext uri="{FF2B5EF4-FFF2-40B4-BE49-F238E27FC236}">
                <a16:creationId xmlns:a16="http://schemas.microsoft.com/office/drawing/2014/main" id="{6C2C9122-8BCE-4066-8282-517ADA1D3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8203" y="2345633"/>
            <a:ext cx="11508754" cy="6820002"/>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capgemini.com/wp-content/uploads/2018/05/oracle_ai_platform_service.jpg">
            <a:extLst>
              <a:ext uri="{FF2B5EF4-FFF2-40B4-BE49-F238E27FC236}">
                <a16:creationId xmlns:a16="http://schemas.microsoft.com/office/drawing/2014/main" id="{D8B1E3D9-FE56-436F-A386-F888A4240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558" y="2126609"/>
            <a:ext cx="11791950" cy="725805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07BF109-57E3-4EF7-AD5B-9DDBA9A2F87D}"/>
              </a:ext>
            </a:extLst>
          </p:cNvPr>
          <p:cNvCxnSpPr/>
          <p:nvPr/>
        </p:nvCxnSpPr>
        <p:spPr>
          <a:xfrm>
            <a:off x="418203" y="843460"/>
            <a:ext cx="15760778" cy="7887585"/>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F60D858F-3FE2-48D6-9B2A-9E1D32A16DC7}"/>
              </a:ext>
            </a:extLst>
          </p:cNvPr>
          <p:cNvCxnSpPr>
            <a:cxnSpLocks/>
          </p:cNvCxnSpPr>
          <p:nvPr/>
        </p:nvCxnSpPr>
        <p:spPr>
          <a:xfrm flipV="1">
            <a:off x="707923" y="1422399"/>
            <a:ext cx="15825019" cy="7487741"/>
          </a:xfrm>
          <a:prstGeom prst="line">
            <a:avLst/>
          </a:prstGeom>
          <a:ln w="76200"/>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256480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FCAA-3FC7-4856-A6D3-B7C4A538E1BF}"/>
              </a:ext>
            </a:extLst>
          </p:cNvPr>
          <p:cNvSpPr>
            <a:spLocks noGrp="1"/>
          </p:cNvSpPr>
          <p:nvPr>
            <p:ph type="title"/>
          </p:nvPr>
        </p:nvSpPr>
        <p:spPr/>
        <p:txBody>
          <a:bodyPr/>
          <a:lstStyle/>
          <a:p>
            <a:r>
              <a:rPr lang="nl-NL" dirty="0"/>
              <a:t>Oracle Data </a:t>
            </a:r>
            <a:r>
              <a:rPr lang="nl-NL" dirty="0" err="1"/>
              <a:t>Science</a:t>
            </a:r>
            <a:r>
              <a:rPr lang="nl-NL" dirty="0"/>
              <a:t> Cloud</a:t>
            </a:r>
            <a:endParaRPr lang="en-NL" dirty="0"/>
          </a:p>
        </p:txBody>
      </p:sp>
      <p:sp>
        <p:nvSpPr>
          <p:cNvPr id="3" name="Text Placeholder 2">
            <a:extLst>
              <a:ext uri="{FF2B5EF4-FFF2-40B4-BE49-F238E27FC236}">
                <a16:creationId xmlns:a16="http://schemas.microsoft.com/office/drawing/2014/main" id="{40C885E9-EB07-4802-A961-AB221AC881DB}"/>
              </a:ext>
            </a:extLst>
          </p:cNvPr>
          <p:cNvSpPr>
            <a:spLocks noGrp="1"/>
          </p:cNvSpPr>
          <p:nvPr>
            <p:ph type="body" sz="quarter" idx="10"/>
          </p:nvPr>
        </p:nvSpPr>
        <p:spPr/>
        <p:txBody>
          <a:bodyPr/>
          <a:lstStyle/>
          <a:p>
            <a:endParaRPr lang="en-NL"/>
          </a:p>
        </p:txBody>
      </p:sp>
      <p:pic>
        <p:nvPicPr>
          <p:cNvPr id="4" name="Picture 3">
            <a:extLst>
              <a:ext uri="{FF2B5EF4-FFF2-40B4-BE49-F238E27FC236}">
                <a16:creationId xmlns:a16="http://schemas.microsoft.com/office/drawing/2014/main" id="{69DB244B-CD0E-42D7-B3EE-CEB1AE083F4C}"/>
              </a:ext>
            </a:extLst>
          </p:cNvPr>
          <p:cNvPicPr>
            <a:picLocks noChangeAspect="1"/>
          </p:cNvPicPr>
          <p:nvPr/>
        </p:nvPicPr>
        <p:blipFill>
          <a:blip r:embed="rId2"/>
          <a:stretch>
            <a:fillRect/>
          </a:stretch>
        </p:blipFill>
        <p:spPr>
          <a:xfrm>
            <a:off x="1145247" y="1649450"/>
            <a:ext cx="13853863" cy="7709738"/>
          </a:xfrm>
          <a:prstGeom prst="rect">
            <a:avLst/>
          </a:prstGeom>
        </p:spPr>
      </p:pic>
    </p:spTree>
    <p:extLst>
      <p:ext uri="{BB962C8B-B14F-4D97-AF65-F5344CB8AC3E}">
        <p14:creationId xmlns:p14="http://schemas.microsoft.com/office/powerpoint/2010/main" val="292109649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9C5B1-90AF-48AF-9D3D-226C56AED437}"/>
              </a:ext>
            </a:extLst>
          </p:cNvPr>
          <p:cNvSpPr>
            <a:spLocks noGrp="1"/>
          </p:cNvSpPr>
          <p:nvPr>
            <p:ph type="title"/>
          </p:nvPr>
        </p:nvSpPr>
        <p:spPr/>
        <p:txBody>
          <a:bodyPr/>
          <a:lstStyle/>
          <a:p>
            <a:r>
              <a:rPr lang="nl-NL" dirty="0" err="1"/>
              <a:t>Based</a:t>
            </a:r>
            <a:r>
              <a:rPr lang="nl-NL" dirty="0"/>
              <a:t> on:</a:t>
            </a:r>
            <a:endParaRPr lang="en-NL" dirty="0"/>
          </a:p>
        </p:txBody>
      </p:sp>
      <p:sp>
        <p:nvSpPr>
          <p:cNvPr id="3" name="Text Placeholder 2">
            <a:extLst>
              <a:ext uri="{FF2B5EF4-FFF2-40B4-BE49-F238E27FC236}">
                <a16:creationId xmlns:a16="http://schemas.microsoft.com/office/drawing/2014/main" id="{BFF62FC9-CD50-4B0C-AE56-9FDF3D811302}"/>
              </a:ext>
            </a:extLst>
          </p:cNvPr>
          <p:cNvSpPr>
            <a:spLocks noGrp="1"/>
          </p:cNvSpPr>
          <p:nvPr>
            <p:ph type="body" sz="quarter" idx="10"/>
          </p:nvPr>
        </p:nvSpPr>
        <p:spPr>
          <a:xfrm>
            <a:off x="1917701" y="2603501"/>
            <a:ext cx="4925551" cy="5727700"/>
          </a:xfrm>
        </p:spPr>
        <p:txBody>
          <a:bodyPr/>
          <a:lstStyle/>
          <a:p>
            <a:r>
              <a:rPr lang="nl-NL" dirty="0"/>
              <a:t>Data </a:t>
            </a:r>
            <a:r>
              <a:rPr lang="nl-NL" dirty="0" err="1"/>
              <a:t>Science</a:t>
            </a:r>
            <a:r>
              <a:rPr lang="nl-NL" dirty="0"/>
              <a:t> Cloud</a:t>
            </a:r>
          </a:p>
          <a:p>
            <a:pPr lvl="1"/>
            <a:r>
              <a:rPr lang="nl-NL" dirty="0"/>
              <a:t>Data </a:t>
            </a:r>
            <a:r>
              <a:rPr lang="nl-NL" dirty="0" err="1"/>
              <a:t>Science</a:t>
            </a:r>
            <a:r>
              <a:rPr lang="nl-NL" dirty="0"/>
              <a:t> </a:t>
            </a:r>
            <a:r>
              <a:rPr lang="nl-NL" dirty="0" err="1"/>
              <a:t>Collaboration</a:t>
            </a:r>
            <a:r>
              <a:rPr lang="nl-NL" dirty="0"/>
              <a:t> platform</a:t>
            </a:r>
          </a:p>
          <a:p>
            <a:pPr lvl="1"/>
            <a:r>
              <a:rPr lang="nl-NL" dirty="0"/>
              <a:t>Notebook </a:t>
            </a:r>
            <a:r>
              <a:rPr lang="nl-NL" dirty="0" err="1"/>
              <a:t>based</a:t>
            </a:r>
            <a:r>
              <a:rPr lang="nl-NL" dirty="0"/>
              <a:t> </a:t>
            </a:r>
            <a:r>
              <a:rPr lang="nl-NL" dirty="0" err="1"/>
              <a:t>projects</a:t>
            </a:r>
            <a:endParaRPr lang="nl-NL" dirty="0"/>
          </a:p>
          <a:p>
            <a:pPr lvl="1"/>
            <a:r>
              <a:rPr lang="nl-NL" dirty="0" err="1"/>
              <a:t>Curated</a:t>
            </a:r>
            <a:r>
              <a:rPr lang="nl-NL" dirty="0"/>
              <a:t> Data Exploration &amp; Machine Learning environments</a:t>
            </a:r>
          </a:p>
          <a:p>
            <a:pPr lvl="1"/>
            <a:r>
              <a:rPr lang="nl-NL" dirty="0"/>
              <a:t>Model-</a:t>
            </a:r>
            <a:r>
              <a:rPr lang="nl-NL" dirty="0" err="1"/>
              <a:t>deployment</a:t>
            </a:r>
            <a:r>
              <a:rPr lang="nl-NL" dirty="0"/>
              <a:t> &amp; API </a:t>
            </a:r>
            <a:r>
              <a:rPr lang="nl-NL" dirty="0" err="1"/>
              <a:t>publication</a:t>
            </a:r>
            <a:endParaRPr lang="en-NL" dirty="0"/>
          </a:p>
          <a:p>
            <a:endParaRPr lang="en-NL" dirty="0"/>
          </a:p>
        </p:txBody>
      </p:sp>
      <p:pic>
        <p:nvPicPr>
          <p:cNvPr id="5122" name="Picture 2" descr="https://1.bp.blogspot.com/-M-BoNaQvEA8/WwGTGpaDAqI/AAAAAAAC7HQ/w13rNgOKvooz2VpSHMHLUf-BxIoLuIBzwCLcBGAs/s1600/Screen%2BShot%2B2018-05-20%2Bat%2B8.23.33%2BAM.png">
            <a:extLst>
              <a:ext uri="{FF2B5EF4-FFF2-40B4-BE49-F238E27FC236}">
                <a16:creationId xmlns:a16="http://schemas.microsoft.com/office/drawing/2014/main" id="{DC2FC1A2-6106-47EA-BF95-D3E2B822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9015" y="2492477"/>
            <a:ext cx="10249115" cy="688545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C58DC7-A8EF-487F-83BA-3F4BE69ECE21}"/>
              </a:ext>
            </a:extLst>
          </p:cNvPr>
          <p:cNvPicPr>
            <a:picLocks noChangeAspect="1"/>
          </p:cNvPicPr>
          <p:nvPr/>
        </p:nvPicPr>
        <p:blipFill>
          <a:blip r:embed="rId3"/>
          <a:stretch>
            <a:fillRect/>
          </a:stretch>
        </p:blipFill>
        <p:spPr>
          <a:xfrm>
            <a:off x="14035602" y="871374"/>
            <a:ext cx="2773920" cy="2636748"/>
          </a:xfrm>
          <a:prstGeom prst="rect">
            <a:avLst/>
          </a:prstGeom>
        </p:spPr>
      </p:pic>
    </p:spTree>
    <p:extLst>
      <p:ext uri="{BB962C8B-B14F-4D97-AF65-F5344CB8AC3E}">
        <p14:creationId xmlns:p14="http://schemas.microsoft.com/office/powerpoint/2010/main" val="313258400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4" y="356730"/>
            <a:ext cx="14955520" cy="1885245"/>
          </a:xfrm>
          <a:noFill/>
          <a:ln>
            <a:noFill/>
          </a:ln>
          <a:effectLst/>
        </p:spPr>
        <p:txBody>
          <a:bodyPr vert="horz" wrap="square" lIns="0" tIns="0" rIns="0" bIns="0" numCol="1" rtlCol="0" anchor="ctr" anchorCtr="0" compatLnSpc="1">
            <a:prstTxWarp prst="textNoShape">
              <a:avLst/>
            </a:prstTxWarp>
            <a:normAutofit/>
          </a:bodyPr>
          <a:lstStyle/>
          <a:p>
            <a:pPr defTabSz="776663" fontAlgn="base" hangingPunct="0">
              <a:spcAft>
                <a:spcPct val="0"/>
              </a:spcAft>
            </a:pPr>
            <a:r>
              <a:rPr lang="fr-FR" sz="5400" dirty="0"/>
              <a:t> </a:t>
            </a:r>
            <a:r>
              <a:rPr lang="en-US" sz="5400" dirty="0"/>
              <a:t>Humans learning machine</a:t>
            </a:r>
            <a:br>
              <a:rPr lang="en-US" sz="5400" dirty="0"/>
            </a:br>
            <a:r>
              <a:rPr lang="en-US" sz="5400" dirty="0"/>
              <a:t> learning: Your first steps</a:t>
            </a:r>
            <a:endParaRPr lang="fr-FR" sz="5400" dirty="0"/>
          </a:p>
        </p:txBody>
      </p:sp>
      <p:sp>
        <p:nvSpPr>
          <p:cNvPr id="5" name="TextBox 4"/>
          <p:cNvSpPr txBox="1"/>
          <p:nvPr/>
        </p:nvSpPr>
        <p:spPr>
          <a:xfrm>
            <a:off x="406665" y="8921921"/>
            <a:ext cx="12175066" cy="792653"/>
          </a:xfrm>
          <a:prstGeom prst="rect">
            <a:avLst/>
          </a:prstGeom>
          <a:noFill/>
        </p:spPr>
        <p:txBody>
          <a:bodyPr wrap="square" rtlCol="0">
            <a:spAutoFit/>
          </a:bodyPr>
          <a:lstStyle/>
          <a:p>
            <a:r>
              <a:rPr lang="fr-FR" sz="4551" dirty="0">
                <a:solidFill>
                  <a:schemeClr val="bg1"/>
                </a:solidFill>
                <a:latin typeface="Trebuchet MS Bold" charset="0"/>
                <a:ea typeface="+mj-ea"/>
                <a:cs typeface="Trebuchet MS Bold" charset="0"/>
              </a:rPr>
              <a:t>#</a:t>
            </a:r>
            <a:r>
              <a:rPr lang="fr-FR" sz="4551" dirty="0" err="1">
                <a:solidFill>
                  <a:schemeClr val="bg1"/>
                </a:solidFill>
                <a:latin typeface="Trebuchet MS Bold" charset="0"/>
                <a:ea typeface="+mj-ea"/>
                <a:cs typeface="Trebuchet MS Bold" charset="0"/>
              </a:rPr>
              <a:t>DevoxxMA</a:t>
            </a:r>
            <a:endParaRPr lang="fr-FR" sz="4551" dirty="0">
              <a:solidFill>
                <a:schemeClr val="bg1"/>
              </a:solidFill>
              <a:latin typeface="Trebuchet MS Bold" charset="0"/>
              <a:ea typeface="+mj-ea"/>
              <a:cs typeface="Trebuchet MS Bold" charset="0"/>
            </a:endParaRPr>
          </a:p>
        </p:txBody>
      </p:sp>
      <p:pic>
        <p:nvPicPr>
          <p:cNvPr id="10"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11687389" y="160483"/>
            <a:ext cx="7134007" cy="535288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44978" y="1136606"/>
            <a:ext cx="2218826" cy="1480457"/>
          </a:xfrm>
          <a:prstGeom prst="rect">
            <a:avLst/>
          </a:prstGeom>
          <a:solidFill>
            <a:schemeClr val="bg1">
              <a:lumMod val="95000"/>
              <a:alpha val="71000"/>
            </a:schemeClr>
          </a:solidFill>
          <a:ln>
            <a:noFill/>
          </a:ln>
          <a:extLst/>
        </p:spPr>
      </p:pic>
      <p:pic>
        <p:nvPicPr>
          <p:cNvPr id="4098" name="Picture 2" descr="Image result for first st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5708" y="2617063"/>
            <a:ext cx="11246023" cy="56129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878558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11687480" y="160337"/>
            <a:ext cx="7134225" cy="53530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dirty="0" err="1"/>
              <a:t>Humans</a:t>
            </a:r>
            <a:r>
              <a:rPr lang="nl-NL" dirty="0"/>
              <a:t> </a:t>
            </a:r>
            <a:r>
              <a:rPr lang="nl-NL" dirty="0" err="1"/>
              <a:t>learning</a:t>
            </a:r>
            <a:r>
              <a:rPr lang="nl-NL" dirty="0"/>
              <a:t> machine </a:t>
            </a:r>
            <a:r>
              <a:rPr lang="nl-NL" dirty="0" err="1"/>
              <a:t>learning</a:t>
            </a:r>
            <a:r>
              <a:rPr lang="nl-NL" dirty="0"/>
              <a:t>: </a:t>
            </a:r>
            <a:r>
              <a:rPr lang="nl-NL" dirty="0" err="1"/>
              <a:t>Your</a:t>
            </a:r>
            <a:r>
              <a:rPr lang="nl-NL" dirty="0"/>
              <a:t> first steps</a:t>
            </a:r>
            <a:endParaRPr lang="en-US" dirty="0"/>
          </a:p>
        </p:txBody>
      </p:sp>
      <p:sp>
        <p:nvSpPr>
          <p:cNvPr id="3" name="Text Placeholder 2"/>
          <p:cNvSpPr>
            <a:spLocks noGrp="1"/>
          </p:cNvSpPr>
          <p:nvPr>
            <p:ph type="body" sz="quarter" idx="10"/>
          </p:nvPr>
        </p:nvSpPr>
        <p:spPr>
          <a:xfrm>
            <a:off x="1917701" y="2603500"/>
            <a:ext cx="12883036" cy="6362859"/>
          </a:xfrm>
        </p:spPr>
        <p:txBody>
          <a:bodyPr>
            <a:normAutofit fontScale="92500" lnSpcReduction="10000"/>
          </a:bodyPr>
          <a:lstStyle/>
          <a:p>
            <a:r>
              <a:rPr lang="nl-NL" dirty="0" err="1">
                <a:hlinkClick r:id="rId4"/>
              </a:rPr>
              <a:t>Jupyter</a:t>
            </a:r>
            <a:r>
              <a:rPr lang="nl-NL" dirty="0">
                <a:hlinkClick r:id="rId4"/>
              </a:rPr>
              <a:t> Notebooks</a:t>
            </a:r>
            <a:r>
              <a:rPr lang="nl-NL" dirty="0"/>
              <a:t> </a:t>
            </a:r>
            <a:r>
              <a:rPr lang="nl-NL" dirty="0" err="1"/>
              <a:t>and</a:t>
            </a:r>
            <a:r>
              <a:rPr lang="nl-NL" dirty="0"/>
              <a:t> Python – https://mybinder.org/</a:t>
            </a:r>
          </a:p>
          <a:p>
            <a:r>
              <a:rPr lang="nl-NL" dirty="0" err="1">
                <a:hlinkClick r:id="rId5"/>
              </a:rPr>
              <a:t>HortonWorks</a:t>
            </a:r>
            <a:r>
              <a:rPr lang="nl-NL" dirty="0">
                <a:hlinkClick r:id="rId5"/>
              </a:rPr>
              <a:t> </a:t>
            </a:r>
            <a:r>
              <a:rPr lang="nl-NL" dirty="0" err="1">
                <a:hlinkClick r:id="rId5"/>
              </a:rPr>
              <a:t>Sandbox</a:t>
            </a:r>
            <a:r>
              <a:rPr lang="nl-NL" dirty="0">
                <a:hlinkClick r:id="rId5"/>
              </a:rPr>
              <a:t> VM</a:t>
            </a:r>
            <a:r>
              <a:rPr lang="nl-NL" dirty="0"/>
              <a:t> – </a:t>
            </a:r>
            <a:r>
              <a:rPr lang="nl-NL" dirty="0" err="1"/>
              <a:t>Hadoop</a:t>
            </a:r>
            <a:r>
              <a:rPr lang="nl-NL" dirty="0"/>
              <a:t> &amp; </a:t>
            </a:r>
            <a:r>
              <a:rPr lang="nl-NL" dirty="0" err="1"/>
              <a:t>Spark</a:t>
            </a:r>
            <a:r>
              <a:rPr lang="nl-NL" dirty="0"/>
              <a:t> &amp; </a:t>
            </a:r>
            <a:r>
              <a:rPr lang="nl-NL" dirty="0" err="1"/>
              <a:t>Hive</a:t>
            </a:r>
            <a:r>
              <a:rPr lang="nl-NL" dirty="0"/>
              <a:t>, </a:t>
            </a:r>
            <a:r>
              <a:rPr lang="nl-NL" dirty="0" err="1"/>
              <a:t>Ambari</a:t>
            </a:r>
            <a:endParaRPr lang="nl-NL" dirty="0"/>
          </a:p>
          <a:p>
            <a:r>
              <a:rPr lang="nl-NL" dirty="0" err="1">
                <a:hlinkClick r:id="rId6"/>
              </a:rPr>
              <a:t>DataBricks</a:t>
            </a:r>
            <a:r>
              <a:rPr lang="nl-NL" dirty="0">
                <a:hlinkClick r:id="rId6"/>
              </a:rPr>
              <a:t> Cloud Environment </a:t>
            </a:r>
            <a:r>
              <a:rPr lang="nl-NL" dirty="0" err="1">
                <a:hlinkClick r:id="rId6"/>
              </a:rPr>
              <a:t>with</a:t>
            </a:r>
            <a:r>
              <a:rPr lang="nl-NL" dirty="0">
                <a:hlinkClick r:id="rId6"/>
              </a:rPr>
              <a:t> Apache </a:t>
            </a:r>
            <a:r>
              <a:rPr lang="nl-NL" dirty="0" err="1">
                <a:hlinkClick r:id="rId6"/>
              </a:rPr>
              <a:t>Spark</a:t>
            </a:r>
            <a:r>
              <a:rPr lang="nl-NL" dirty="0"/>
              <a:t> (free trial)</a:t>
            </a:r>
          </a:p>
          <a:p>
            <a:r>
              <a:rPr lang="en-US" dirty="0" err="1">
                <a:hlinkClick r:id="rId7"/>
              </a:rPr>
              <a:t>Katacoda</a:t>
            </a:r>
            <a:r>
              <a:rPr lang="en-US" dirty="0"/>
              <a:t> – tutorials &amp; live environments</a:t>
            </a:r>
            <a:endParaRPr lang="nl-NL" dirty="0"/>
          </a:p>
          <a:p>
            <a:r>
              <a:rPr lang="en-US" dirty="0"/>
              <a:t>Oracle Cloud Trial</a:t>
            </a:r>
          </a:p>
          <a:p>
            <a:pPr lvl="1"/>
            <a:r>
              <a:rPr lang="en-US" dirty="0"/>
              <a:t>Autonomous Data Warehouse Cloud, Analytics Cloud, Data Science Platform (coming)</a:t>
            </a:r>
          </a:p>
          <a:p>
            <a:r>
              <a:rPr lang="en-US" dirty="0" err="1"/>
              <a:t>KubeFlow</a:t>
            </a:r>
            <a:r>
              <a:rPr lang="en-US" dirty="0"/>
              <a:t> – ready to run Machine Learning stack on Kubernetes</a:t>
            </a:r>
          </a:p>
          <a:p>
            <a:r>
              <a:rPr lang="nl-NL" dirty="0" err="1"/>
              <a:t>Tutorials</a:t>
            </a:r>
            <a:r>
              <a:rPr lang="nl-NL" dirty="0"/>
              <a:t>, Courses (</a:t>
            </a:r>
            <a:r>
              <a:rPr lang="nl-NL" dirty="0" err="1">
                <a:hlinkClick r:id="rId8"/>
              </a:rPr>
              <a:t>Udacity</a:t>
            </a:r>
            <a:r>
              <a:rPr lang="nl-NL" dirty="0"/>
              <a:t>, </a:t>
            </a:r>
            <a:r>
              <a:rPr lang="nl-NL" dirty="0">
                <a:hlinkClick r:id="rId9"/>
              </a:rPr>
              <a:t>Coursera</a:t>
            </a:r>
            <a:r>
              <a:rPr lang="nl-NL" dirty="0"/>
              <a:t>, </a:t>
            </a:r>
            <a:r>
              <a:rPr lang="nl-NL" dirty="0" err="1">
                <a:hlinkClick r:id="rId10"/>
              </a:rPr>
              <a:t>edX</a:t>
            </a:r>
            <a:r>
              <a:rPr lang="nl-NL" dirty="0"/>
              <a:t>)</a:t>
            </a:r>
          </a:p>
          <a:p>
            <a:r>
              <a:rPr lang="nl-NL" dirty="0"/>
              <a:t>Books</a:t>
            </a:r>
          </a:p>
          <a:p>
            <a:pPr lvl="1"/>
            <a:r>
              <a:rPr lang="nl-NL" dirty="0" err="1"/>
              <a:t>Introducing</a:t>
            </a:r>
            <a:r>
              <a:rPr lang="nl-NL" dirty="0"/>
              <a:t> Data </a:t>
            </a:r>
            <a:r>
              <a:rPr lang="nl-NL" dirty="0" err="1"/>
              <a:t>Science</a:t>
            </a:r>
            <a:endParaRPr lang="nl-NL" dirty="0"/>
          </a:p>
          <a:p>
            <a:pPr lvl="1"/>
            <a:r>
              <a:rPr lang="nl-NL" dirty="0"/>
              <a:t>Learning Apache </a:t>
            </a:r>
            <a:r>
              <a:rPr lang="nl-NL" dirty="0" err="1"/>
              <a:t>Spark</a:t>
            </a:r>
            <a:r>
              <a:rPr lang="nl-NL" dirty="0"/>
              <a:t> 2</a:t>
            </a:r>
          </a:p>
          <a:p>
            <a:pPr lvl="1"/>
            <a:r>
              <a:rPr lang="nl-NL" dirty="0"/>
              <a:t>Python Machine Learning</a:t>
            </a:r>
            <a:endParaRPr lang="en-US" dirty="0"/>
          </a:p>
          <a:p>
            <a:endParaRPr lang="nl-NL" dirty="0"/>
          </a:p>
          <a:p>
            <a:endParaRPr lang="nl-NL" dirty="0"/>
          </a:p>
          <a:p>
            <a:endParaRPr lang="en-US" dirty="0"/>
          </a:p>
        </p:txBody>
      </p:sp>
      <p:pic>
        <p:nvPicPr>
          <p:cNvPr id="2050" name="Picture 2">
            <a:hlinkClick r:id="rId4"/>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025564" y="6489542"/>
            <a:ext cx="4030754" cy="2476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administrato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2809892" y="2910840"/>
            <a:ext cx="974502" cy="1092834"/>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safaribooksonline.com/library/cover/9781633430037/360h/"/>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830156" y="7292079"/>
            <a:ext cx="1178265" cy="147796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AutoShape 8" descr="https://accounts.cloud.databricks.com/img/databricks_logoTM_rgb_TM.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 name="AutoShape 10" descr="https://accounts.cloud.databricks.com/img/databricks_logoTM_rgb_TM.svg"/>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AutoShape 14" descr="https://accounts.cloud.databricks.com/img/databricks_logoTM_rgb_TM.svg"/>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0" name="Picture 2"/>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145145" y="1136491"/>
            <a:ext cx="2218894" cy="1480502"/>
          </a:xfrm>
          <a:prstGeom prst="rect">
            <a:avLst/>
          </a:prstGeom>
          <a:solidFill>
            <a:schemeClr val="bg1">
              <a:lumMod val="95000"/>
              <a:alpha val="71000"/>
            </a:schemeClr>
          </a:solidFill>
          <a:ln>
            <a:noFill/>
          </a:ln>
          <a:extLst/>
        </p:spPr>
      </p:pic>
    </p:spTree>
    <p:extLst>
      <p:ext uri="{BB962C8B-B14F-4D97-AF65-F5344CB8AC3E}">
        <p14:creationId xmlns:p14="http://schemas.microsoft.com/office/powerpoint/2010/main" val="144155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group of people walking along a red building&#10;&#10;Description generated with very high confidence">
            <a:hlinkClick r:id="rId3"/>
            <a:extLst>
              <a:ext uri="{FF2B5EF4-FFF2-40B4-BE49-F238E27FC236}">
                <a16:creationId xmlns:a16="http://schemas.microsoft.com/office/drawing/2014/main" id="{07349D31-7DF9-4ED7-A78D-B4C7CD211C30}"/>
              </a:ext>
            </a:extLst>
          </p:cNvPr>
          <p:cNvPicPr>
            <a:picLocks noGrp="1" noChangeAspect="1"/>
          </p:cNvPicPr>
          <p:nvPr>
            <p:ph type="pic" idx="13"/>
          </p:nvPr>
        </p:nvPicPr>
        <p:blipFill>
          <a:blip r:embed="rId4"/>
          <a:srcRect t="22532" b="22532"/>
          <a:stretch>
            <a:fillRect/>
          </a:stretch>
        </p:blipFill>
        <p:spPr>
          <a:xfrm>
            <a:off x="21338" y="1535289"/>
            <a:ext cx="17339733" cy="6348872"/>
          </a:xfrm>
        </p:spPr>
      </p:pic>
      <p:sp>
        <p:nvSpPr>
          <p:cNvPr id="6" name="Title 5"/>
          <p:cNvSpPr>
            <a:spLocks noGrp="1"/>
          </p:cNvSpPr>
          <p:nvPr>
            <p:ph type="ctrTitle"/>
          </p:nvPr>
        </p:nvSpPr>
        <p:spPr>
          <a:xfrm>
            <a:off x="6324375" y="5736562"/>
            <a:ext cx="5734400" cy="3612444"/>
          </a:xfrm>
          <a:solidFill>
            <a:schemeClr val="tx2">
              <a:alpha val="87000"/>
            </a:schemeClr>
          </a:solidFill>
        </p:spPr>
        <p:txBody>
          <a:bodyPr/>
          <a:lstStyle/>
          <a:p>
            <a:r>
              <a:rPr lang="en-US" dirty="0"/>
              <a:t>Oracle OpenWorld 2018</a:t>
            </a:r>
            <a:br>
              <a:rPr lang="en-US" dirty="0"/>
            </a:br>
            <a:r>
              <a:rPr lang="en-US" dirty="0"/>
              <a:t>(Two weeks ago)</a:t>
            </a:r>
            <a:endParaRPr lang="nl-NL" dirty="0"/>
          </a:p>
        </p:txBody>
      </p:sp>
      <p:sp>
        <p:nvSpPr>
          <p:cNvPr id="4" name="Footer Placeholder 3"/>
          <p:cNvSpPr>
            <a:spLocks noGrp="1"/>
          </p:cNvSpPr>
          <p:nvPr>
            <p:ph type="ftr" sz="quarter" idx="4294967295"/>
          </p:nvPr>
        </p:nvSpPr>
        <p:spPr>
          <a:xfrm>
            <a:off x="10924900" y="9488688"/>
            <a:ext cx="6144165" cy="204705"/>
          </a:xfrm>
        </p:spPr>
        <p:txBody>
          <a:bodyPr/>
          <a:lstStyle/>
          <a:p>
            <a:r>
              <a:rPr lang="en-US"/>
              <a:t>Review of Oracle OpenWorld &amp; CodeOne 2018 </a:t>
            </a:r>
            <a:endParaRPr lang="nl-NL" dirty="0"/>
          </a:p>
        </p:txBody>
      </p:sp>
      <p:sp>
        <p:nvSpPr>
          <p:cNvPr id="5" name="Slide Number Placeholder 4"/>
          <p:cNvSpPr>
            <a:spLocks noGrp="1"/>
          </p:cNvSpPr>
          <p:nvPr>
            <p:ph type="sldNum" sz="quarter" idx="4294967295"/>
          </p:nvPr>
        </p:nvSpPr>
        <p:spPr>
          <a:xfrm>
            <a:off x="17069065" y="9488688"/>
            <a:ext cx="270933" cy="204705"/>
          </a:xfrm>
        </p:spPr>
        <p:txBody>
          <a:bodyPr/>
          <a:lstStyle/>
          <a:p>
            <a:fld id="{14F1411D-0280-154F-AEAC-4C20B7AA46B2}" type="slidenum">
              <a:rPr lang="nl-NL" smtClean="0"/>
              <a:t>8</a:t>
            </a:fld>
            <a:endParaRPr lang="nl-NL"/>
          </a:p>
        </p:txBody>
      </p:sp>
    </p:spTree>
    <p:extLst>
      <p:ext uri="{BB962C8B-B14F-4D97-AF65-F5344CB8AC3E}">
        <p14:creationId xmlns:p14="http://schemas.microsoft.com/office/powerpoint/2010/main" val="237088396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dirty="0"/>
              <a:t>Summary</a:t>
            </a:r>
            <a:endParaRPr lang="en-US" dirty="0"/>
          </a:p>
        </p:txBody>
      </p:sp>
      <p:sp>
        <p:nvSpPr>
          <p:cNvPr id="11" name="Text Placeholder 10"/>
          <p:cNvSpPr>
            <a:spLocks noGrp="1"/>
          </p:cNvSpPr>
          <p:nvPr>
            <p:ph type="body" sz="quarter" idx="10"/>
          </p:nvPr>
        </p:nvSpPr>
        <p:spPr>
          <a:xfrm>
            <a:off x="1917701" y="2603500"/>
            <a:ext cx="12773659" cy="6311900"/>
          </a:xfrm>
        </p:spPr>
        <p:txBody>
          <a:bodyPr>
            <a:noAutofit/>
          </a:bodyPr>
          <a:lstStyle/>
          <a:p>
            <a:r>
              <a:rPr lang="en-US" sz="4000" dirty="0" err="1"/>
              <a:t>IoT</a:t>
            </a:r>
            <a:r>
              <a:rPr lang="en-US" sz="4000" dirty="0"/>
              <a:t>, Big Data, Machine Learning =&gt; AI</a:t>
            </a:r>
          </a:p>
          <a:p>
            <a:r>
              <a:rPr lang="en-US" sz="4000" dirty="0"/>
              <a:t>Recent and Rapid Democratization of Machine Learning</a:t>
            </a:r>
          </a:p>
          <a:p>
            <a:pPr lvl="1"/>
            <a:r>
              <a:rPr lang="en-US" sz="3200" dirty="0"/>
              <a:t>Algorithms, Storage and Compute Resources, High Level Machine Learning Frameworks, Education resources , Open Data, Trained ML Models, Out of the Box SaaS capabilities – powered by ML</a:t>
            </a:r>
          </a:p>
          <a:p>
            <a:r>
              <a:rPr lang="en-US" sz="4000" dirty="0"/>
              <a:t>Produce business value </a:t>
            </a:r>
            <a:r>
              <a:rPr lang="en-US" sz="4000" b="1" i="1" dirty="0"/>
              <a:t>today</a:t>
            </a:r>
            <a:endParaRPr lang="nl-NL" sz="4000" b="1" i="1" dirty="0"/>
          </a:p>
          <a:p>
            <a:r>
              <a:rPr lang="nl-NL" sz="4000" dirty="0"/>
              <a:t>Machine Learning </a:t>
            </a:r>
            <a:r>
              <a:rPr lang="nl-NL" sz="4000" dirty="0" err="1"/>
              <a:t>by</a:t>
            </a:r>
            <a:r>
              <a:rPr lang="nl-NL" sz="4000" dirty="0"/>
              <a:t> computers </a:t>
            </a:r>
            <a:r>
              <a:rPr lang="nl-NL" sz="4000" dirty="0" err="1"/>
              <a:t>helps</a:t>
            </a:r>
            <a:r>
              <a:rPr lang="nl-NL" sz="4000" dirty="0"/>
              <a:t> </a:t>
            </a:r>
            <a:r>
              <a:rPr lang="nl-NL" sz="4000" dirty="0" err="1"/>
              <a:t>us</a:t>
            </a:r>
            <a:r>
              <a:rPr lang="nl-NL" sz="4000" dirty="0"/>
              <a:t>(</a:t>
            </a:r>
            <a:r>
              <a:rPr lang="nl-NL" sz="4000" dirty="0" err="1"/>
              <a:t>ers</a:t>
            </a:r>
            <a:r>
              <a:rPr lang="nl-NL" sz="4000" dirty="0"/>
              <a:t>) </a:t>
            </a:r>
            <a:r>
              <a:rPr lang="nl-NL" sz="4000" dirty="0" err="1"/>
              <a:t>understand</a:t>
            </a:r>
            <a:r>
              <a:rPr lang="nl-NL" sz="4000" dirty="0"/>
              <a:t> </a:t>
            </a:r>
            <a:r>
              <a:rPr lang="nl-NL" sz="4000" dirty="0" err="1"/>
              <a:t>historic</a:t>
            </a:r>
            <a:r>
              <a:rPr lang="nl-NL" sz="4000" dirty="0"/>
              <a:t> data </a:t>
            </a:r>
            <a:r>
              <a:rPr lang="nl-NL" sz="4000" dirty="0" err="1"/>
              <a:t>and</a:t>
            </a:r>
            <a:r>
              <a:rPr lang="nl-NL" sz="4000" dirty="0"/>
              <a:t> </a:t>
            </a:r>
            <a:r>
              <a:rPr lang="nl-NL" sz="4000" dirty="0" err="1"/>
              <a:t>apply</a:t>
            </a:r>
            <a:r>
              <a:rPr lang="nl-NL" sz="4000" dirty="0"/>
              <a:t> </a:t>
            </a:r>
            <a:r>
              <a:rPr lang="nl-NL" sz="4000" dirty="0" err="1"/>
              <a:t>that</a:t>
            </a:r>
            <a:r>
              <a:rPr lang="nl-NL" sz="4000" dirty="0"/>
              <a:t> </a:t>
            </a:r>
            <a:r>
              <a:rPr lang="nl-NL" sz="4000" dirty="0" err="1"/>
              <a:t>insight</a:t>
            </a:r>
            <a:r>
              <a:rPr lang="nl-NL" sz="4000" dirty="0"/>
              <a:t> </a:t>
            </a:r>
            <a:r>
              <a:rPr lang="nl-NL" sz="4000" dirty="0" err="1"/>
              <a:t>to</a:t>
            </a:r>
            <a:r>
              <a:rPr lang="nl-NL" sz="4000" dirty="0"/>
              <a:t> new data</a:t>
            </a:r>
          </a:p>
          <a:p>
            <a:r>
              <a:rPr lang="en-US" sz="4000" dirty="0"/>
              <a:t>Developers have to learn how to incorporate Machine Learning into their applications – for smarter UIs, more automation, faster (p)reactions</a:t>
            </a:r>
            <a:endParaRPr lang="nl-NL" sz="4000" dirty="0"/>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0681" y="319246"/>
            <a:ext cx="3934778" cy="262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174895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dirty="0"/>
              <a:t>Summary</a:t>
            </a:r>
            <a:endParaRPr lang="en-US" dirty="0"/>
          </a:p>
        </p:txBody>
      </p:sp>
      <p:sp>
        <p:nvSpPr>
          <p:cNvPr id="11" name="Text Placeholder 10"/>
          <p:cNvSpPr>
            <a:spLocks noGrp="1"/>
          </p:cNvSpPr>
          <p:nvPr>
            <p:ph type="body" sz="quarter" idx="10"/>
          </p:nvPr>
        </p:nvSpPr>
        <p:spPr>
          <a:xfrm>
            <a:off x="1917701" y="2603500"/>
            <a:ext cx="14511519" cy="6311900"/>
          </a:xfrm>
        </p:spPr>
        <p:txBody>
          <a:bodyPr>
            <a:normAutofit/>
          </a:bodyPr>
          <a:lstStyle/>
          <a:p>
            <a:r>
              <a:rPr lang="nl-NL" sz="4000" dirty="0"/>
              <a:t>R </a:t>
            </a:r>
            <a:r>
              <a:rPr lang="nl-NL" sz="4000" dirty="0" err="1"/>
              <a:t>and</a:t>
            </a:r>
            <a:r>
              <a:rPr lang="nl-NL" sz="4000" dirty="0"/>
              <a:t> Python are most </a:t>
            </a:r>
            <a:r>
              <a:rPr lang="nl-NL" sz="4000" dirty="0" err="1"/>
              <a:t>popular</a:t>
            </a:r>
            <a:r>
              <a:rPr lang="nl-NL" sz="4000" dirty="0"/>
              <a:t> </a:t>
            </a:r>
            <a:r>
              <a:rPr lang="nl-NL" sz="4000" dirty="0" err="1"/>
              <a:t>technologies</a:t>
            </a:r>
            <a:r>
              <a:rPr lang="nl-NL" sz="4000" dirty="0"/>
              <a:t> </a:t>
            </a:r>
            <a:r>
              <a:rPr lang="nl-NL" sz="4000" dirty="0" err="1"/>
              <a:t>for</a:t>
            </a:r>
            <a:r>
              <a:rPr lang="nl-NL" sz="4000" dirty="0"/>
              <a:t> data </a:t>
            </a:r>
            <a:r>
              <a:rPr lang="nl-NL" sz="4000" dirty="0" err="1"/>
              <a:t>exploration</a:t>
            </a:r>
            <a:r>
              <a:rPr lang="nl-NL" sz="4000" dirty="0"/>
              <a:t> </a:t>
            </a:r>
            <a:br>
              <a:rPr lang="nl-NL" sz="4000" dirty="0"/>
            </a:br>
            <a:r>
              <a:rPr lang="nl-NL" sz="4000" dirty="0" err="1"/>
              <a:t>and</a:t>
            </a:r>
            <a:r>
              <a:rPr lang="nl-NL" sz="4000" dirty="0"/>
              <a:t> ML model </a:t>
            </a:r>
            <a:r>
              <a:rPr lang="nl-NL" sz="4000" dirty="0" err="1"/>
              <a:t>discovery</a:t>
            </a:r>
            <a:r>
              <a:rPr lang="nl-NL" sz="4000" dirty="0"/>
              <a:t> [on small subsets of Big Data]</a:t>
            </a:r>
          </a:p>
          <a:p>
            <a:r>
              <a:rPr lang="nl-NL" sz="4000" dirty="0"/>
              <a:t>Apache </a:t>
            </a:r>
            <a:r>
              <a:rPr lang="nl-NL" sz="4000" dirty="0" err="1"/>
              <a:t>Spark</a:t>
            </a:r>
            <a:r>
              <a:rPr lang="nl-NL" sz="4000" dirty="0"/>
              <a:t> (on </a:t>
            </a:r>
            <a:r>
              <a:rPr lang="nl-NL" sz="4000" dirty="0" err="1"/>
              <a:t>Hadoop</a:t>
            </a:r>
            <a:r>
              <a:rPr lang="nl-NL" sz="4000" dirty="0"/>
              <a:t>) is </a:t>
            </a:r>
            <a:r>
              <a:rPr lang="nl-NL" sz="4000" dirty="0" err="1"/>
              <a:t>frequently</a:t>
            </a:r>
            <a:r>
              <a:rPr lang="nl-NL" sz="4000" dirty="0"/>
              <a:t> </a:t>
            </a:r>
            <a:r>
              <a:rPr lang="nl-NL" sz="4000" dirty="0" err="1"/>
              <a:t>used</a:t>
            </a:r>
            <a:r>
              <a:rPr lang="nl-NL" sz="4000" dirty="0"/>
              <a:t> </a:t>
            </a:r>
            <a:r>
              <a:rPr lang="nl-NL" sz="4000" dirty="0" err="1"/>
              <a:t>to</a:t>
            </a:r>
            <a:r>
              <a:rPr lang="nl-NL" sz="4000" dirty="0"/>
              <a:t> </a:t>
            </a:r>
            <a:r>
              <a:rPr lang="nl-NL" sz="4000" dirty="0" err="1"/>
              <a:t>powercrunch</a:t>
            </a:r>
            <a:r>
              <a:rPr lang="nl-NL" sz="4000" dirty="0"/>
              <a:t> data (</a:t>
            </a:r>
            <a:r>
              <a:rPr lang="nl-NL" sz="4000" dirty="0" err="1"/>
              <a:t>wrangling</a:t>
            </a:r>
            <a:r>
              <a:rPr lang="nl-NL" sz="4000" dirty="0"/>
              <a:t>) </a:t>
            </a:r>
            <a:r>
              <a:rPr lang="nl-NL" sz="4000" dirty="0" err="1"/>
              <a:t>and</a:t>
            </a:r>
            <a:r>
              <a:rPr lang="nl-NL" sz="4000" dirty="0"/>
              <a:t> run SQL </a:t>
            </a:r>
            <a:r>
              <a:rPr lang="nl-NL" sz="4000" dirty="0" err="1"/>
              <a:t>and</a:t>
            </a:r>
            <a:r>
              <a:rPr lang="nl-NL" sz="4000" dirty="0"/>
              <a:t> ML </a:t>
            </a:r>
            <a:r>
              <a:rPr lang="nl-NL" sz="4000" dirty="0" err="1"/>
              <a:t>models</a:t>
            </a:r>
            <a:r>
              <a:rPr lang="nl-NL" sz="4000" dirty="0"/>
              <a:t> on Big Data sets</a:t>
            </a:r>
          </a:p>
          <a:p>
            <a:r>
              <a:rPr lang="nl-NL" sz="4000" dirty="0"/>
              <a:t>Notebooks are a </a:t>
            </a:r>
            <a:r>
              <a:rPr lang="nl-NL" sz="4000" dirty="0" err="1"/>
              <a:t>popular</a:t>
            </a:r>
            <a:r>
              <a:rPr lang="nl-NL" sz="4000" dirty="0"/>
              <a:t> vehicle in </a:t>
            </a:r>
            <a:r>
              <a:rPr lang="nl-NL" sz="4000" dirty="0" err="1"/>
              <a:t>the</a:t>
            </a:r>
            <a:r>
              <a:rPr lang="nl-NL" sz="4000" dirty="0"/>
              <a:t> Data </a:t>
            </a:r>
            <a:r>
              <a:rPr lang="nl-NL" sz="4000" dirty="0" err="1"/>
              <a:t>Science</a:t>
            </a:r>
            <a:r>
              <a:rPr lang="nl-NL" sz="4000" dirty="0"/>
              <a:t> lab</a:t>
            </a:r>
          </a:p>
          <a:p>
            <a:pPr lvl="1"/>
            <a:r>
              <a:rPr lang="nl-NL" sz="3200" dirty="0" err="1"/>
              <a:t>To</a:t>
            </a:r>
            <a:r>
              <a:rPr lang="nl-NL" sz="3200" dirty="0"/>
              <a:t> </a:t>
            </a:r>
            <a:r>
              <a:rPr lang="nl-NL" sz="3200" dirty="0" err="1"/>
              <a:t>explore</a:t>
            </a:r>
            <a:r>
              <a:rPr lang="nl-NL" sz="3200" dirty="0"/>
              <a:t> </a:t>
            </a:r>
            <a:r>
              <a:rPr lang="nl-NL" sz="3200" dirty="0" err="1"/>
              <a:t>and</a:t>
            </a:r>
            <a:r>
              <a:rPr lang="nl-NL" sz="3200" dirty="0"/>
              <a:t> report</a:t>
            </a:r>
          </a:p>
          <a:p>
            <a:r>
              <a:rPr lang="en-US" sz="4000" dirty="0"/>
              <a:t>Oracle is quite active on Machine Learning</a:t>
            </a:r>
          </a:p>
          <a:p>
            <a:pPr lvl="1"/>
            <a:r>
              <a:rPr lang="en-US" sz="3500" dirty="0"/>
              <a:t>Power PaaS and SaaS with ML</a:t>
            </a:r>
          </a:p>
          <a:p>
            <a:pPr lvl="1"/>
            <a:r>
              <a:rPr lang="en-US" sz="3500" dirty="0"/>
              <a:t>Provide us with the Machine Learning Data Lab &amp; Run Time (on the cloud)</a:t>
            </a:r>
            <a:endParaRPr lang="nl-NL" sz="3500" dirty="0"/>
          </a:p>
          <a:p>
            <a:r>
              <a:rPr lang="nl-NL" sz="4000" b="1" dirty="0" err="1"/>
              <a:t>Getting</a:t>
            </a:r>
            <a:r>
              <a:rPr lang="nl-NL" sz="4000" b="1" dirty="0"/>
              <a:t> </a:t>
            </a:r>
            <a:r>
              <a:rPr lang="nl-NL" sz="4000" b="1" dirty="0" err="1"/>
              <a:t>started</a:t>
            </a:r>
            <a:r>
              <a:rPr lang="nl-NL" sz="4000" b="1" dirty="0"/>
              <a:t> on Machine Learning is </a:t>
            </a:r>
            <a:r>
              <a:rPr lang="nl-NL" sz="4000" b="1" dirty="0" err="1"/>
              <a:t>fun</a:t>
            </a:r>
            <a:r>
              <a:rPr lang="nl-NL" sz="4000" b="1" dirty="0"/>
              <a:t>, smart &amp; well </a:t>
            </a:r>
            <a:r>
              <a:rPr lang="nl-NL" sz="4000" b="1" dirty="0" err="1"/>
              <a:t>supported</a:t>
            </a:r>
            <a:endParaRPr lang="nl-NL" sz="4000" b="1" dirty="0"/>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060681" y="319246"/>
            <a:ext cx="3934778" cy="26253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10718833" y="6400800"/>
            <a:ext cx="2341848" cy="1181504"/>
          </a:xfrm>
          <a:prstGeom prst="rect">
            <a:avLst/>
          </a:prstGeom>
        </p:spPr>
      </p:pic>
      <p:pic>
        <p:nvPicPr>
          <p:cNvPr id="6" name="Picture 2" descr="Image result for first step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5028070" y="7162353"/>
            <a:ext cx="2223411" cy="110972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www.capgemini.com/wp-content/uploads/2018/05/oracle_ai_platform_service.jpg">
            <a:extLst>
              <a:ext uri="{FF2B5EF4-FFF2-40B4-BE49-F238E27FC236}">
                <a16:creationId xmlns:a16="http://schemas.microsoft.com/office/drawing/2014/main" id="{376FEC7B-6F00-4B56-A3AD-C3C4207C3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53380" y="5830956"/>
            <a:ext cx="2133235" cy="1313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470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1">
                                            <p:txEl>
                                              <p:pRg st="7" end="7"/>
                                            </p:txEl>
                                          </p:spTgt>
                                        </p:tgtEl>
                                        <p:attrNameLst>
                                          <p:attrName>style.visibility</p:attrName>
                                        </p:attrNameLst>
                                      </p:cBhvr>
                                      <p:to>
                                        <p:strVal val="visible"/>
                                      </p:to>
                                    </p:set>
                                  </p:childTnLst>
                                </p:cTn>
                              </p:par>
                            </p:childTnLst>
                          </p:cTn>
                        </p:par>
                        <p:par>
                          <p:cTn id="23" fill="hold">
                            <p:stCondLst>
                              <p:cond delay="0"/>
                            </p:stCondLst>
                            <p:childTnLst>
                              <p:par>
                                <p:cTn id="24" presetID="10" presetClass="entr" presetSubtype="0" fill="hold" nodeType="afterEffect">
                                  <p:stCondLst>
                                    <p:cond delay="25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b="13518"/>
          <a:stretch/>
        </p:blipFill>
        <p:spPr>
          <a:xfrm>
            <a:off x="-676630" y="1775123"/>
            <a:ext cx="10916894" cy="7395669"/>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a:t>Thank you</a:t>
            </a:r>
            <a:br>
              <a:rPr lang="en-US" dirty="0"/>
            </a:br>
            <a:br>
              <a:rPr lang="en-US" dirty="0"/>
            </a:br>
            <a:r>
              <a:rPr lang="ja-JP" altLang="en-US" dirty="0"/>
              <a:t>谢谢</a:t>
            </a:r>
            <a:br>
              <a:rPr lang="nl-NL" altLang="ja-JP" dirty="0"/>
            </a:br>
            <a:br>
              <a:rPr lang="nl-NL" altLang="ja-JP" dirty="0"/>
            </a:br>
            <a:r>
              <a:rPr lang="nl-NL" altLang="ja-JP" dirty="0"/>
              <a:t>Dank je wel</a:t>
            </a:r>
            <a:endParaRPr lang="nl-NL" dirty="0"/>
          </a:p>
        </p:txBody>
      </p:sp>
      <p:sp>
        <p:nvSpPr>
          <p:cNvPr id="15" name="Content Placeholder 5"/>
          <p:cNvSpPr txBox="1">
            <a:spLocks/>
          </p:cNvSpPr>
          <p:nvPr/>
        </p:nvSpPr>
        <p:spPr>
          <a:xfrm>
            <a:off x="278938" y="1992154"/>
            <a:ext cx="27912154" cy="9148750"/>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650241" indent="-650241" defTabSz="866988"/>
            <a:endParaRPr lang="en-US" sz="2276" b="1" dirty="0">
              <a:solidFill>
                <a:srgbClr val="E73430">
                  <a:lumMod val="50000"/>
                </a:srgbClr>
              </a:solidFill>
              <a:latin typeface="Arial Unicode MS"/>
            </a:endParaRPr>
          </a:p>
          <a:p>
            <a:pPr marL="650241" indent="-650241" defTabSz="866988"/>
            <a:r>
              <a:rPr lang="en-US" sz="2276" b="1" dirty="0">
                <a:solidFill>
                  <a:srgbClr val="E73430">
                    <a:lumMod val="50000"/>
                  </a:srgbClr>
                </a:solidFill>
                <a:latin typeface="Arial Unicode MS"/>
              </a:rPr>
              <a:t>Blog: 	</a:t>
            </a:r>
            <a:r>
              <a:rPr lang="en-US" sz="2276" b="1" dirty="0">
                <a:solidFill>
                  <a:srgbClr val="E73430">
                    <a:lumMod val="50000"/>
                  </a:srgbClr>
                </a:solidFill>
                <a:latin typeface="Arial Unicode MS"/>
                <a:hlinkClick r:id="rId3"/>
              </a:rPr>
              <a:t>technology.amis.nl</a:t>
            </a:r>
            <a:endParaRPr lang="en-US" sz="2276" b="1" dirty="0">
              <a:solidFill>
                <a:srgbClr val="E73430">
                  <a:lumMod val="50000"/>
                </a:srgbClr>
              </a:solidFill>
              <a:latin typeface="Arial Unicode MS"/>
            </a:endParaRPr>
          </a:p>
          <a:p>
            <a:pPr marL="0" indent="0" defTabSz="866988">
              <a:buNone/>
            </a:pPr>
            <a:r>
              <a:rPr lang="en-US" sz="2276" b="1" dirty="0">
                <a:solidFill>
                  <a:srgbClr val="E73430">
                    <a:lumMod val="50000"/>
                  </a:srgbClr>
                </a:solidFill>
                <a:latin typeface="Arial Unicode MS"/>
              </a:rPr>
              <a:t>			</a:t>
            </a:r>
          </a:p>
          <a:p>
            <a:pPr marL="650241" indent="-650241" defTabSz="866988"/>
            <a:r>
              <a:rPr lang="en-US" sz="2276" b="1" dirty="0">
                <a:solidFill>
                  <a:srgbClr val="E73430">
                    <a:lumMod val="50000"/>
                  </a:srgbClr>
                </a:solidFill>
                <a:latin typeface="Arial Unicode MS"/>
              </a:rPr>
              <a:t>Email: 	</a:t>
            </a:r>
            <a:r>
              <a:rPr lang="en-US" sz="2276" b="1" dirty="0">
                <a:solidFill>
                  <a:srgbClr val="E73430">
                    <a:lumMod val="50000"/>
                  </a:srgbClr>
                </a:solidFill>
                <a:latin typeface="Arial Unicode MS"/>
                <a:hlinkClick r:id="rId4"/>
              </a:rPr>
              <a:t>lucas.jellema@amis.nl</a:t>
            </a:r>
            <a:br>
              <a:rPr lang="en-US" sz="2276" b="1" dirty="0">
                <a:solidFill>
                  <a:srgbClr val="E73430">
                    <a:lumMod val="50000"/>
                  </a:srgbClr>
                </a:solidFill>
                <a:latin typeface="Arial Unicode MS"/>
              </a:rPr>
            </a:br>
            <a:endParaRPr lang="en-US" sz="2276" b="1" dirty="0">
              <a:solidFill>
                <a:srgbClr val="E73430">
                  <a:lumMod val="50000"/>
                </a:srgbClr>
              </a:solidFill>
              <a:latin typeface="Arial Unicode MS"/>
            </a:endParaRPr>
          </a:p>
          <a:p>
            <a:pPr marL="650241" indent="-650241" defTabSz="866988"/>
            <a:r>
              <a:rPr lang="en-US" sz="2276" b="1" dirty="0">
                <a:solidFill>
                  <a:srgbClr val="E73430">
                    <a:lumMod val="50000"/>
                  </a:srgbClr>
                </a:solidFill>
                <a:latin typeface="Arial Unicode MS"/>
              </a:rPr>
              <a:t>         : 	@</a:t>
            </a:r>
            <a:r>
              <a:rPr lang="en-US" sz="2276" b="1" dirty="0" err="1">
                <a:solidFill>
                  <a:srgbClr val="E73430">
                    <a:lumMod val="50000"/>
                  </a:srgbClr>
                </a:solidFill>
                <a:latin typeface="Arial Unicode MS"/>
              </a:rPr>
              <a:t>lucasjellema</a:t>
            </a:r>
            <a:endParaRPr lang="en-US" sz="2276" b="1" dirty="0">
              <a:solidFill>
                <a:srgbClr val="E73430">
                  <a:lumMod val="50000"/>
                </a:srgbClr>
              </a:solidFill>
              <a:latin typeface="Arial Unicode MS"/>
            </a:endParaRPr>
          </a:p>
          <a:p>
            <a:pPr marL="650241" indent="-650241" defTabSz="866988"/>
            <a:endParaRPr lang="en-US" sz="2276" b="1" dirty="0">
              <a:solidFill>
                <a:srgbClr val="E73430">
                  <a:lumMod val="50000"/>
                </a:srgbClr>
              </a:solidFill>
              <a:latin typeface="Arial Unicode MS"/>
            </a:endParaRPr>
          </a:p>
          <a:p>
            <a:pPr marL="650241" indent="-650241" defTabSz="866988"/>
            <a:r>
              <a:rPr lang="en-US" sz="2276" b="1" dirty="0">
                <a:solidFill>
                  <a:srgbClr val="E73430">
                    <a:lumMod val="50000"/>
                  </a:srgbClr>
                </a:solidFill>
                <a:latin typeface="Arial Unicode MS"/>
              </a:rPr>
              <a:t>         : 	</a:t>
            </a:r>
            <a:r>
              <a:rPr lang="en-US" sz="2276" b="1" dirty="0" err="1">
                <a:solidFill>
                  <a:srgbClr val="E73430">
                    <a:lumMod val="50000"/>
                  </a:srgbClr>
                </a:solidFill>
                <a:latin typeface="Arial Unicode MS"/>
              </a:rPr>
              <a:t>lucas-jellema</a:t>
            </a:r>
            <a:br>
              <a:rPr lang="en-US" sz="2276" b="1" dirty="0">
                <a:solidFill>
                  <a:srgbClr val="E73430">
                    <a:lumMod val="50000"/>
                  </a:srgbClr>
                </a:solidFill>
                <a:latin typeface="Arial Unicode MS"/>
              </a:rPr>
            </a:br>
            <a:endParaRPr lang="en-US" sz="2276" b="1" dirty="0">
              <a:solidFill>
                <a:srgbClr val="E73430">
                  <a:lumMod val="50000"/>
                </a:srgbClr>
              </a:solidFill>
              <a:latin typeface="Arial Unicode MS"/>
            </a:endParaRPr>
          </a:p>
          <a:p>
            <a:pPr marL="650241" indent="-650241" defTabSz="866988"/>
            <a:r>
              <a:rPr lang="en-US" sz="2276" b="1" dirty="0">
                <a:solidFill>
                  <a:srgbClr val="E73430">
                    <a:lumMod val="50000"/>
                  </a:srgbClr>
                </a:solidFill>
                <a:latin typeface="Arial Unicode MS"/>
              </a:rPr>
              <a:t>          : </a:t>
            </a:r>
            <a:r>
              <a:rPr lang="en-US" sz="2276" b="1" dirty="0">
                <a:solidFill>
                  <a:srgbClr val="E73430">
                    <a:lumMod val="50000"/>
                  </a:srgbClr>
                </a:solidFill>
                <a:latin typeface="Arial Unicode MS"/>
                <a:hlinkClick r:id="rId5"/>
              </a:rPr>
              <a:t>www.amis.nl</a:t>
            </a:r>
            <a:r>
              <a:rPr lang="en-US" sz="2276" b="1" dirty="0">
                <a:solidFill>
                  <a:srgbClr val="E73430">
                    <a:lumMod val="50000"/>
                  </a:srgbClr>
                </a:solidFill>
                <a:latin typeface="Arial Unicode MS"/>
              </a:rPr>
              <a:t>, </a:t>
            </a:r>
            <a:r>
              <a:rPr lang="en-US" sz="2276" b="1" dirty="0">
                <a:solidFill>
                  <a:srgbClr val="E73430">
                    <a:lumMod val="50000"/>
                  </a:srgbClr>
                </a:solidFill>
                <a:latin typeface="Arial Unicode MS"/>
                <a:hlinkClick r:id="rId6"/>
              </a:rPr>
              <a:t>info@amis.nl</a:t>
            </a:r>
            <a:br>
              <a:rPr lang="en-US" sz="2276" b="1" dirty="0">
                <a:solidFill>
                  <a:srgbClr val="E73430">
                    <a:lumMod val="50000"/>
                  </a:srgbClr>
                </a:solidFill>
                <a:latin typeface="Arial Unicode MS"/>
              </a:rPr>
            </a:br>
            <a:r>
              <a:rPr lang="en-US" sz="2276" b="1" dirty="0">
                <a:solidFill>
                  <a:srgbClr val="E73430">
                    <a:lumMod val="50000"/>
                  </a:srgbClr>
                </a:solidFill>
                <a:latin typeface="Arial Unicode MS"/>
              </a:rPr>
              <a:t>				</a:t>
            </a:r>
          </a:p>
          <a:p>
            <a:pPr marL="650241" indent="-650241" defTabSz="866988"/>
            <a:endParaRPr lang="en-US" sz="2276"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7" cstate="print"/>
          <a:srcRect/>
          <a:stretch>
            <a:fillRect/>
          </a:stretch>
        </p:blipFill>
        <p:spPr bwMode="auto">
          <a:xfrm>
            <a:off x="1053659" y="4032212"/>
            <a:ext cx="559051" cy="559051"/>
          </a:xfrm>
          <a:prstGeom prst="rect">
            <a:avLst/>
          </a:prstGeom>
          <a:noFill/>
          <a:ln w="9525">
            <a:noFill/>
            <a:miter lim="800000"/>
            <a:headEnd/>
            <a:tailEnd/>
          </a:ln>
        </p:spPr>
      </p:pic>
      <p:pic>
        <p:nvPicPr>
          <p:cNvPr id="17"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54490" y="5749261"/>
            <a:ext cx="1178812" cy="412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053659" y="4900805"/>
            <a:ext cx="559051" cy="5590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77CE03D-4AC9-4E62-A218-71D891142DC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637827" y="6324250"/>
            <a:ext cx="3027851" cy="202025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957578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06664" y="356730"/>
            <a:ext cx="14955520" cy="1885245"/>
          </a:xfrm>
          <a:noFill/>
          <a:ln>
            <a:noFill/>
          </a:ln>
          <a:effectLst/>
        </p:spPr>
        <p:txBody>
          <a:bodyPr vert="horz" wrap="square" lIns="0" tIns="0" rIns="0" bIns="0" numCol="1" rtlCol="0" anchor="ctr" anchorCtr="0" compatLnSpc="1">
            <a:prstTxWarp prst="textNoShape">
              <a:avLst/>
            </a:prstTxWarp>
            <a:normAutofit/>
          </a:bodyPr>
          <a:lstStyle/>
          <a:p>
            <a:pPr defTabSz="776663" fontAlgn="base" hangingPunct="0">
              <a:spcAft>
                <a:spcPct val="0"/>
              </a:spcAft>
            </a:pPr>
            <a:r>
              <a:rPr lang="fr-FR" sz="10240" dirty="0">
                <a:solidFill>
                  <a:schemeClr val="accent4">
                    <a:lumMod val="75000"/>
                  </a:schemeClr>
                </a:solidFill>
                <a:latin typeface="Trebuchet MS Bold" charset="0"/>
                <a:cs typeface="Trebuchet MS Bold" charset="0"/>
              </a:rPr>
              <a:t> </a:t>
            </a:r>
            <a:r>
              <a:rPr lang="fr-FR" sz="5400" dirty="0" err="1"/>
              <a:t>References</a:t>
            </a:r>
            <a:endParaRPr lang="fr-FR" sz="5400" dirty="0"/>
          </a:p>
        </p:txBody>
      </p:sp>
      <p:sp>
        <p:nvSpPr>
          <p:cNvPr id="3" name="Content Placeholder 2"/>
          <p:cNvSpPr>
            <a:spLocks noGrp="1"/>
          </p:cNvSpPr>
          <p:nvPr>
            <p:ph idx="1"/>
          </p:nvPr>
        </p:nvSpPr>
        <p:spPr>
          <a:xfrm>
            <a:off x="2601224" y="2596444"/>
            <a:ext cx="13546667" cy="6188570"/>
          </a:xfrm>
        </p:spPr>
        <p:txBody>
          <a:bodyPr>
            <a:normAutofit/>
          </a:bodyPr>
          <a:lstStyle/>
          <a:p>
            <a:r>
              <a:rPr lang="nl-NL" dirty="0"/>
              <a:t>AI Adventures (Google) </a:t>
            </a:r>
            <a:r>
              <a:rPr lang="nl-NL" dirty="0">
                <a:hlinkClick r:id="rId2"/>
              </a:rPr>
              <a:t>https://www.youtube.com/watch?v=RJudqel8DVA</a:t>
            </a:r>
            <a:endParaRPr lang="nl-NL" dirty="0"/>
          </a:p>
          <a:p>
            <a:r>
              <a:rPr lang="en-US" dirty="0"/>
              <a:t>Twitch TV</a:t>
            </a:r>
            <a:br>
              <a:rPr lang="en-US" dirty="0"/>
            </a:br>
            <a:r>
              <a:rPr lang="en-US" dirty="0">
                <a:hlinkClick r:id="rId3"/>
              </a:rPr>
              <a:t>https://www.twitch.tv/videos/179940629</a:t>
            </a:r>
            <a:r>
              <a:rPr lang="en-US" dirty="0"/>
              <a:t> </a:t>
            </a:r>
            <a:br>
              <a:rPr lang="en-US" dirty="0"/>
            </a:br>
            <a:r>
              <a:rPr lang="en-US" dirty="0"/>
              <a:t>and sources on GitHub: </a:t>
            </a:r>
            <a:br>
              <a:rPr lang="en-US" dirty="0"/>
            </a:br>
            <a:r>
              <a:rPr lang="en-US" dirty="0">
                <a:hlinkClick r:id="rId4"/>
              </a:rPr>
              <a:t>https://github.com/sunilmallya/dl-twitch-series</a:t>
            </a:r>
            <a:r>
              <a:rPr lang="en-US" dirty="0"/>
              <a:t> </a:t>
            </a:r>
          </a:p>
          <a:p>
            <a:r>
              <a:rPr lang="en-US" dirty="0"/>
              <a:t>Tensor Flow &amp; Deep Learning without a PhD (</a:t>
            </a:r>
            <a:r>
              <a:rPr lang="en-US" dirty="0" err="1"/>
              <a:t>Devoxx</a:t>
            </a:r>
            <a:r>
              <a:rPr lang="en-US" dirty="0"/>
              <a:t>)</a:t>
            </a:r>
            <a:br>
              <a:rPr lang="en-US" dirty="0"/>
            </a:br>
            <a:r>
              <a:rPr lang="en-US" dirty="0">
                <a:hlinkClick r:id="rId5"/>
              </a:rPr>
              <a:t>https://www.youtube.com/watch?v=vq2nnJ4g6N0</a:t>
            </a:r>
            <a:endParaRPr lang="en-US" dirty="0"/>
          </a:p>
          <a:p>
            <a:r>
              <a:rPr lang="en-US" dirty="0" err="1"/>
              <a:t>KataKoda</a:t>
            </a:r>
            <a:r>
              <a:rPr lang="en-US" dirty="0"/>
              <a:t> Browser Based Runtime for </a:t>
            </a:r>
            <a:r>
              <a:rPr lang="en-US" dirty="0" err="1"/>
              <a:t>TensorFlow</a:t>
            </a:r>
            <a:br>
              <a:rPr lang="en-US" dirty="0"/>
            </a:br>
            <a:r>
              <a:rPr lang="en-US" dirty="0">
                <a:hlinkClick r:id="rId6"/>
              </a:rPr>
              <a:t>https://www.katacoda.com/courses/tensorflow</a:t>
            </a:r>
            <a:r>
              <a:rPr lang="en-US" dirty="0"/>
              <a:t>  </a:t>
            </a:r>
          </a:p>
          <a:p>
            <a:r>
              <a:rPr lang="en-US" dirty="0"/>
              <a:t>And many more</a:t>
            </a:r>
            <a:endParaRPr lang="nl-NL" dirty="0"/>
          </a:p>
          <a:p>
            <a:endParaRPr lang="nl-NL" dirty="0"/>
          </a:p>
          <a:p>
            <a:pPr marL="0" indent="0">
              <a:buNone/>
            </a:pPr>
            <a:endParaRPr lang="nl-NL" dirty="0"/>
          </a:p>
          <a:p>
            <a:pPr marL="0" indent="0">
              <a:buNone/>
            </a:pPr>
            <a:endParaRPr lang="en-US" dirty="0"/>
          </a:p>
        </p:txBody>
      </p:sp>
      <p:sp>
        <p:nvSpPr>
          <p:cNvPr id="5" name="TextBox 4"/>
          <p:cNvSpPr txBox="1"/>
          <p:nvPr/>
        </p:nvSpPr>
        <p:spPr>
          <a:xfrm>
            <a:off x="406665" y="8921921"/>
            <a:ext cx="12175066" cy="792653"/>
          </a:xfrm>
          <a:prstGeom prst="rect">
            <a:avLst/>
          </a:prstGeom>
          <a:noFill/>
        </p:spPr>
        <p:txBody>
          <a:bodyPr wrap="square" rtlCol="0">
            <a:spAutoFit/>
          </a:bodyPr>
          <a:lstStyle/>
          <a:p>
            <a:r>
              <a:rPr lang="fr-FR" sz="4551" dirty="0">
                <a:solidFill>
                  <a:schemeClr val="bg1"/>
                </a:solidFill>
                <a:latin typeface="Trebuchet MS Bold" charset="0"/>
                <a:ea typeface="+mj-ea"/>
                <a:cs typeface="Trebuchet MS Bold" charset="0"/>
              </a:rPr>
              <a:t>#</a:t>
            </a:r>
            <a:r>
              <a:rPr lang="fr-FR" sz="4551" dirty="0" err="1">
                <a:solidFill>
                  <a:schemeClr val="bg1"/>
                </a:solidFill>
                <a:latin typeface="Trebuchet MS Bold" charset="0"/>
                <a:ea typeface="+mj-ea"/>
                <a:cs typeface="Trebuchet MS Bold" charset="0"/>
              </a:rPr>
              <a:t>DevoxxMA</a:t>
            </a:r>
            <a:endParaRPr lang="fr-FR" sz="4551" dirty="0">
              <a:solidFill>
                <a:schemeClr val="bg1"/>
              </a:solidFill>
              <a:latin typeface="Trebuchet MS Bold" charset="0"/>
              <a:ea typeface="+mj-ea"/>
              <a:cs typeface="Trebuchet MS Bold" charset="0"/>
            </a:endParaRP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258089" y="-28858"/>
            <a:ext cx="3934657" cy="2625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6923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F1F14C-C92D-47A5-8C5D-97519DC61972}"/>
              </a:ext>
            </a:extLst>
          </p:cNvPr>
          <p:cNvSpPr>
            <a:spLocks noGrp="1"/>
          </p:cNvSpPr>
          <p:nvPr>
            <p:ph type="title"/>
          </p:nvPr>
        </p:nvSpPr>
        <p:spPr/>
        <p:txBody>
          <a:bodyPr/>
          <a:lstStyle/>
          <a:p>
            <a:r>
              <a:rPr lang="nl-NL" dirty="0" err="1"/>
              <a:t>Main</a:t>
            </a:r>
            <a:r>
              <a:rPr lang="nl-NL" dirty="0"/>
              <a:t> </a:t>
            </a:r>
            <a:r>
              <a:rPr lang="nl-NL" dirty="0" err="1"/>
              <a:t>innovation</a:t>
            </a:r>
            <a:r>
              <a:rPr lang="nl-NL" dirty="0"/>
              <a:t> </a:t>
            </a:r>
            <a:r>
              <a:rPr lang="nl-NL" dirty="0" err="1"/>
              <a:t>themes</a:t>
            </a:r>
            <a:endParaRPr lang="en-NL" dirty="0"/>
          </a:p>
        </p:txBody>
      </p:sp>
      <p:pic>
        <p:nvPicPr>
          <p:cNvPr id="4" name="Picture 3">
            <a:extLst>
              <a:ext uri="{FF2B5EF4-FFF2-40B4-BE49-F238E27FC236}">
                <a16:creationId xmlns:a16="http://schemas.microsoft.com/office/drawing/2014/main" id="{F14859DB-1832-4353-B96A-F66BE729943F}"/>
              </a:ext>
            </a:extLst>
          </p:cNvPr>
          <p:cNvPicPr>
            <a:picLocks noChangeAspect="1"/>
          </p:cNvPicPr>
          <p:nvPr/>
        </p:nvPicPr>
        <p:blipFill>
          <a:blip r:embed="rId2"/>
          <a:stretch>
            <a:fillRect/>
          </a:stretch>
        </p:blipFill>
        <p:spPr>
          <a:xfrm>
            <a:off x="354392" y="1724066"/>
            <a:ext cx="16631478" cy="6052839"/>
          </a:xfrm>
          <a:prstGeom prst="rect">
            <a:avLst/>
          </a:prstGeom>
        </p:spPr>
      </p:pic>
      <p:sp>
        <p:nvSpPr>
          <p:cNvPr id="6" name="Oval 5">
            <a:extLst>
              <a:ext uri="{FF2B5EF4-FFF2-40B4-BE49-F238E27FC236}">
                <a16:creationId xmlns:a16="http://schemas.microsoft.com/office/drawing/2014/main" id="{A1143E8B-C882-4EDB-8B49-23223E670A24}"/>
              </a:ext>
            </a:extLst>
          </p:cNvPr>
          <p:cNvSpPr/>
          <p:nvPr/>
        </p:nvSpPr>
        <p:spPr>
          <a:xfrm>
            <a:off x="4055165" y="3087757"/>
            <a:ext cx="2544418" cy="4081669"/>
          </a:xfrm>
          <a:prstGeom prst="ellipse">
            <a:avLst/>
          </a:prstGeom>
          <a:gradFill>
            <a:gsLst>
              <a:gs pos="0">
                <a:schemeClr val="dk1">
                  <a:lumMod val="110000"/>
                  <a:satMod val="105000"/>
                  <a:tint val="67000"/>
                  <a:alpha val="46000"/>
                </a:schemeClr>
              </a:gs>
              <a:gs pos="50000">
                <a:schemeClr val="dk1">
                  <a:lumMod val="105000"/>
                  <a:satMod val="103000"/>
                  <a:tint val="73000"/>
                  <a:alpha val="55000"/>
                </a:schemeClr>
              </a:gs>
              <a:gs pos="100000">
                <a:schemeClr val="dk1">
                  <a:lumMod val="105000"/>
                  <a:satMod val="109000"/>
                  <a:tint val="81000"/>
                  <a:alpha val="60000"/>
                </a:schemeClr>
              </a:gs>
            </a:gsLst>
          </a:gradFill>
          <a:ln>
            <a:noFill/>
          </a:ln>
          <a:effectLst>
            <a:softEdge rad="101600"/>
          </a:effectLst>
        </p:spPr>
        <p:style>
          <a:lnRef idx="1">
            <a:schemeClr val="dk1"/>
          </a:lnRef>
          <a:fillRef idx="2">
            <a:schemeClr val="dk1"/>
          </a:fillRef>
          <a:effectRef idx="1">
            <a:schemeClr val="dk1"/>
          </a:effectRef>
          <a:fontRef idx="minor">
            <a:schemeClr val="dk1"/>
          </a:fontRef>
        </p:style>
        <p:txBody>
          <a:bodyPr rtlCol="0" anchor="ctr"/>
          <a:lstStyle/>
          <a:p>
            <a:pPr algn="ctr"/>
            <a:endParaRPr lang="en-NL" dirty="0"/>
          </a:p>
        </p:txBody>
      </p:sp>
    </p:spTree>
    <p:extLst>
      <p:ext uri="{BB962C8B-B14F-4D97-AF65-F5344CB8AC3E}">
        <p14:creationId xmlns:p14="http://schemas.microsoft.com/office/powerpoint/2010/main" val="23046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2.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3.xml><?xml version="1.0" encoding="utf-8"?>
<a:theme xmlns:a="http://schemas.openxmlformats.org/drawingml/2006/main" name="1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AMIS_WIDESCREEN</Template>
  <TotalTime>12254</TotalTime>
  <Words>3572</Words>
  <Application>Microsoft Office PowerPoint</Application>
  <PresentationFormat>Custom</PresentationFormat>
  <Paragraphs>677</Paragraphs>
  <Slides>83</Slides>
  <Notes>20</Notes>
  <HiddenSlides>7</HiddenSlides>
  <MMClips>0</MMClips>
  <ScaleCrop>false</ScaleCrop>
  <HeadingPairs>
    <vt:vector size="6" baseType="variant">
      <vt:variant>
        <vt:lpstr>Fonts Used</vt:lpstr>
      </vt:variant>
      <vt:variant>
        <vt:i4>8</vt:i4>
      </vt:variant>
      <vt:variant>
        <vt:lpstr>Theme</vt:lpstr>
      </vt:variant>
      <vt:variant>
        <vt:i4>3</vt:i4>
      </vt:variant>
      <vt:variant>
        <vt:lpstr>Slide Titles</vt:lpstr>
      </vt:variant>
      <vt:variant>
        <vt:i4>83</vt:i4>
      </vt:variant>
    </vt:vector>
  </HeadingPairs>
  <TitlesOfParts>
    <vt:vector size="94" baseType="lpstr">
      <vt:lpstr>ＭＳ Ｐゴシック</vt:lpstr>
      <vt:lpstr>Arial</vt:lpstr>
      <vt:lpstr>Arial Narrow</vt:lpstr>
      <vt:lpstr>Arial Unicode MS</vt:lpstr>
      <vt:lpstr>Calibri</vt:lpstr>
      <vt:lpstr>Courier New</vt:lpstr>
      <vt:lpstr>Trebuchet MS Bold</vt:lpstr>
      <vt:lpstr>Wingdings</vt:lpstr>
      <vt:lpstr>AMIS_WIDESCREEN</vt:lpstr>
      <vt:lpstr>Office-thema</vt:lpstr>
      <vt:lpstr>1_Office-thema</vt:lpstr>
      <vt:lpstr>The Art of Intelligence  A Practical Introduction to  Machine Learning </vt:lpstr>
      <vt:lpstr>Lucas Jellema Architect / Developer  1994 started in IT at Oracle  2002 joined AMIS Currently CTO &amp; Solution Architect </vt:lpstr>
      <vt:lpstr>PowerPoint Presentation</vt:lpstr>
      <vt:lpstr>PowerPoint Presentation</vt:lpstr>
      <vt:lpstr>Y = F(x)</vt:lpstr>
      <vt:lpstr>Y = F(x)</vt:lpstr>
      <vt:lpstr>X = [x1,x2,x3,…,xn]</vt:lpstr>
      <vt:lpstr>Oracle OpenWorld 2018 (Two weeks ago)</vt:lpstr>
      <vt:lpstr>Main innovation themes</vt:lpstr>
      <vt:lpstr>Oracle OpenWorld 2018</vt:lpstr>
      <vt:lpstr>Agenda</vt:lpstr>
      <vt:lpstr>Learning</vt:lpstr>
      <vt:lpstr>Machine Learning</vt:lpstr>
      <vt:lpstr>Why is it relevant (now)?</vt:lpstr>
      <vt:lpstr>Why is it relevant (now)?</vt:lpstr>
      <vt:lpstr> Gartner – Strategic   Technology Trends 2018</vt:lpstr>
      <vt:lpstr>Example use cases</vt:lpstr>
      <vt:lpstr>Ready-to-Run ML apps</vt:lpstr>
      <vt:lpstr> Ready to Run ML apps – SaaS powered by ML</vt:lpstr>
      <vt:lpstr> Ready to Run ML apps – SaaS powered by ML</vt:lpstr>
      <vt:lpstr> Products with ML inside</vt:lpstr>
      <vt:lpstr>PowerPoint Presentation</vt:lpstr>
      <vt:lpstr>The Data Science workflow</vt:lpstr>
      <vt:lpstr>Data Discovery | exploration</vt:lpstr>
      <vt:lpstr>Scatter Plot Attribute F (Y-axis)vs Attribute A</vt:lpstr>
      <vt:lpstr>Scatter Plot Attribute F (Y-axis)vs Attribute A</vt:lpstr>
      <vt:lpstr>Data Discovery – Attributes identified</vt:lpstr>
      <vt:lpstr>types of machine learning</vt:lpstr>
      <vt:lpstr>machine learning algorithms</vt:lpstr>
      <vt:lpstr>Modeling phase</vt:lpstr>
      <vt:lpstr>Optical Digit recognition == classification</vt:lpstr>
      <vt:lpstr>Classification gone wrong</vt:lpstr>
      <vt:lpstr>Machine learning  operational systems</vt:lpstr>
      <vt:lpstr>Machine learning  operational systems</vt:lpstr>
      <vt:lpstr>Deploy model and expose</vt:lpstr>
      <vt:lpstr>80M Pictures of Road</vt:lpstr>
      <vt:lpstr>Big Data =&gt; Small ML Models</vt:lpstr>
      <vt:lpstr>Deploy model and expose</vt:lpstr>
      <vt:lpstr>Applications leveraging smart APIs  powered by Machine learning</vt:lpstr>
      <vt:lpstr>Model management</vt:lpstr>
      <vt:lpstr>Deployment can also be:  load results from model into production</vt:lpstr>
      <vt:lpstr>What to do it with?</vt:lpstr>
      <vt:lpstr>What to do it with?</vt:lpstr>
      <vt:lpstr>Tools and libraries implementing machine learning algorithms</vt:lpstr>
      <vt:lpstr>And of Course</vt:lpstr>
      <vt:lpstr>How to pick Tools for the job</vt:lpstr>
      <vt:lpstr>Popular technologies</vt:lpstr>
      <vt:lpstr>Popular Tools, frameworks &amp; libraries</vt:lpstr>
      <vt:lpstr>Notebook –  The Lab journal from the Datalab </vt:lpstr>
      <vt:lpstr>Example notebook exploration</vt:lpstr>
      <vt:lpstr>Open Data</vt:lpstr>
      <vt:lpstr>Open data – some examples </vt:lpstr>
      <vt:lpstr>What is Hadoop? </vt:lpstr>
      <vt:lpstr>What is spark?</vt:lpstr>
      <vt:lpstr>Apache Spark overview</vt:lpstr>
      <vt:lpstr>Example running against spark</vt:lpstr>
      <vt:lpstr>What is oracle doing around  machine learning?</vt:lpstr>
      <vt:lpstr> Demo: Classification </vt:lpstr>
      <vt:lpstr> Demo: Conference Abstract  Classification Challenge </vt:lpstr>
      <vt:lpstr>Demonstration of Oracle Advanced Analytics</vt:lpstr>
      <vt:lpstr>Prepare database (in the cloud)</vt:lpstr>
      <vt:lpstr>Prepare database (in the cloud)</vt:lpstr>
      <vt:lpstr>Completing the database instance</vt:lpstr>
      <vt:lpstr>Once the instance is running...</vt:lpstr>
      <vt:lpstr>Use as any Oracle database instance –  local, on premises, ... – accessible via SQL*Net</vt:lpstr>
      <vt:lpstr>Create table with J1_sessions</vt:lpstr>
      <vt:lpstr>Train model on classifying on track</vt:lpstr>
      <vt:lpstr>Apply model to derive track</vt:lpstr>
      <vt:lpstr>Apply model to categorize codeone 2018 session proposals into tracks</vt:lpstr>
      <vt:lpstr>Automatic Machine Predicted tracks for codeone proposed sessions</vt:lpstr>
      <vt:lpstr>Big Data SQL Oracle Database as single point of entry</vt:lpstr>
      <vt:lpstr>Many cloud services around Big Data &amp; [predictive] Analytics &amp; Machine learning</vt:lpstr>
      <vt:lpstr>Oracle’s Machine Learning     architecture</vt:lpstr>
      <vt:lpstr>What is oracle doing around  machine learning?</vt:lpstr>
      <vt:lpstr>Oracle AI Platform Cloud Service (coming shortly)</vt:lpstr>
      <vt:lpstr>Oracle Data Science Cloud</vt:lpstr>
      <vt:lpstr>Based on:</vt:lpstr>
      <vt:lpstr> Humans learning machine  learning: Your first steps</vt:lpstr>
      <vt:lpstr>Humans learning machine learning: Your first steps</vt:lpstr>
      <vt:lpstr>Summary</vt:lpstr>
      <vt:lpstr>Summary</vt:lpstr>
      <vt:lpstr>Thank you  谢谢  Dank je wel</vt:lpstr>
      <vt:lpstr> References</vt:lpstr>
    </vt:vector>
  </TitlesOfParts>
  <Company>Conclusion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Lucas Jellema</dc:creator>
  <cp:keywords>machine learning,cloud,yatra</cp:keywords>
  <cp:lastModifiedBy>Lucas Jellema</cp:lastModifiedBy>
  <cp:revision>353</cp:revision>
  <dcterms:created xsi:type="dcterms:W3CDTF">2016-11-24T07:31:17Z</dcterms:created>
  <dcterms:modified xsi:type="dcterms:W3CDTF">2018-11-10T02:24:39Z</dcterms:modified>
</cp:coreProperties>
</file>